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40"/>
  </p:notesMasterIdLst>
  <p:handoutMasterIdLst>
    <p:handoutMasterId r:id="rId41"/>
  </p:handoutMasterIdLst>
  <p:sldIdLst>
    <p:sldId id="351" r:id="rId5"/>
    <p:sldId id="362" r:id="rId6"/>
    <p:sldId id="369" r:id="rId7"/>
    <p:sldId id="349" r:id="rId8"/>
    <p:sldId id="292" r:id="rId9"/>
    <p:sldId id="319" r:id="rId10"/>
    <p:sldId id="320" r:id="rId11"/>
    <p:sldId id="321" r:id="rId12"/>
    <p:sldId id="323" r:id="rId13"/>
    <p:sldId id="346" r:id="rId14"/>
    <p:sldId id="325" r:id="rId15"/>
    <p:sldId id="326" r:id="rId16"/>
    <p:sldId id="327" r:id="rId17"/>
    <p:sldId id="367" r:id="rId18"/>
    <p:sldId id="343" r:id="rId19"/>
    <p:sldId id="366" r:id="rId20"/>
    <p:sldId id="363" r:id="rId21"/>
    <p:sldId id="365" r:id="rId22"/>
    <p:sldId id="331" r:id="rId23"/>
    <p:sldId id="332" r:id="rId24"/>
    <p:sldId id="333" r:id="rId25"/>
    <p:sldId id="335" r:id="rId26"/>
    <p:sldId id="348" r:id="rId27"/>
    <p:sldId id="313" r:id="rId28"/>
    <p:sldId id="339" r:id="rId29"/>
    <p:sldId id="368" r:id="rId30"/>
    <p:sldId id="336" r:id="rId31"/>
    <p:sldId id="337" r:id="rId32"/>
    <p:sldId id="338" r:id="rId33"/>
    <p:sldId id="341" r:id="rId34"/>
    <p:sldId id="342" r:id="rId35"/>
    <p:sldId id="350" r:id="rId36"/>
    <p:sldId id="352" r:id="rId37"/>
    <p:sldId id="340" r:id="rId38"/>
    <p:sldId id="360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90C849"/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49DCF8-D3AD-4B8A-A838-4811C7BFAE7A}" v="115" dt="2025-10-18T05:21:40.298"/>
  </p1510:revLst>
</p1510:revInfo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93" autoAdjust="0"/>
    <p:restoredTop sz="95624" autoAdjust="0"/>
  </p:normalViewPr>
  <p:slideViewPr>
    <p:cSldViewPr snapToGrid="0" showGuides="1">
      <p:cViewPr varScale="1">
        <p:scale>
          <a:sx n="92" d="100"/>
          <a:sy n="92" d="100"/>
        </p:scale>
        <p:origin x="76" y="76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gavan Prasad" userId="021e6bbc-a147-47ec-8200-415ca325122c" providerId="ADAL" clId="{F428DCCE-9AEC-4F1C-A30B-B69908984731}"/>
    <pc:docChg chg="undo custSel addSld delSld modSld sldOrd addMainMaster delMainMaster modMainMaster">
      <pc:chgData name="Bhagavan Prasad" userId="021e6bbc-a147-47ec-8200-415ca325122c" providerId="ADAL" clId="{F428DCCE-9AEC-4F1C-A30B-B69908984731}" dt="2025-10-18T06:05:23.654" v="3529" actId="729"/>
      <pc:docMkLst>
        <pc:docMk/>
      </pc:docMkLst>
      <pc:sldChg chg="modSp mod">
        <pc:chgData name="Bhagavan Prasad" userId="021e6bbc-a147-47ec-8200-415ca325122c" providerId="ADAL" clId="{F428DCCE-9AEC-4F1C-A30B-B69908984731}" dt="2025-09-27T09:08:09.529" v="1417" actId="20577"/>
        <pc:sldMkLst>
          <pc:docMk/>
          <pc:sldMk cId="2201125929" sldId="292"/>
        </pc:sldMkLst>
        <pc:spChg chg="mod">
          <ac:chgData name="Bhagavan Prasad" userId="021e6bbc-a147-47ec-8200-415ca325122c" providerId="ADAL" clId="{F428DCCE-9AEC-4F1C-A30B-B69908984731}" dt="2025-09-27T09:08:09.529" v="1417" actId="20577"/>
          <ac:spMkLst>
            <pc:docMk/>
            <pc:sldMk cId="2201125929" sldId="292"/>
            <ac:spMk id="8" creationId="{1A667A9A-3428-68BE-D555-0DE1859FDF8A}"/>
          </ac:spMkLst>
        </pc:spChg>
      </pc:sldChg>
      <pc:sldChg chg="del">
        <pc:chgData name="Bhagavan Prasad" userId="021e6bbc-a147-47ec-8200-415ca325122c" providerId="ADAL" clId="{F428DCCE-9AEC-4F1C-A30B-B69908984731}" dt="2025-09-18T05:41:51.546" v="1255" actId="47"/>
        <pc:sldMkLst>
          <pc:docMk/>
          <pc:sldMk cId="2218928329" sldId="315"/>
        </pc:sldMkLst>
      </pc:sldChg>
      <pc:sldChg chg="addSp modSp">
        <pc:chgData name="Bhagavan Prasad" userId="021e6bbc-a147-47ec-8200-415ca325122c" providerId="ADAL" clId="{F428DCCE-9AEC-4F1C-A30B-B69908984731}" dt="2025-09-15T13:11:14.488" v="163"/>
        <pc:sldMkLst>
          <pc:docMk/>
          <pc:sldMk cId="49843891" sldId="319"/>
        </pc:sldMkLst>
      </pc:sldChg>
      <pc:sldChg chg="del">
        <pc:chgData name="Bhagavan Prasad" userId="021e6bbc-a147-47ec-8200-415ca325122c" providerId="ADAL" clId="{F428DCCE-9AEC-4F1C-A30B-B69908984731}" dt="2025-09-18T05:42:06.037" v="1256" actId="47"/>
        <pc:sldMkLst>
          <pc:docMk/>
          <pc:sldMk cId="3025845378" sldId="322"/>
        </pc:sldMkLst>
      </pc:sldChg>
      <pc:sldChg chg="addSp delSp modSp mod">
        <pc:chgData name="Bhagavan Prasad" userId="021e6bbc-a147-47ec-8200-415ca325122c" providerId="ADAL" clId="{F428DCCE-9AEC-4F1C-A30B-B69908984731}" dt="2025-09-14T13:41:55.911" v="48" actId="478"/>
        <pc:sldMkLst>
          <pc:docMk/>
          <pc:sldMk cId="1341161174" sldId="326"/>
        </pc:sldMkLst>
      </pc:sldChg>
      <pc:sldChg chg="del">
        <pc:chgData name="Bhagavan Prasad" userId="021e6bbc-a147-47ec-8200-415ca325122c" providerId="ADAL" clId="{F428DCCE-9AEC-4F1C-A30B-B69908984731}" dt="2025-09-18T05:41:34.147" v="1254" actId="47"/>
        <pc:sldMkLst>
          <pc:docMk/>
          <pc:sldMk cId="1757551380" sldId="328"/>
        </pc:sldMkLst>
      </pc:sldChg>
      <pc:sldChg chg="addSp delSp modSp mod">
        <pc:chgData name="Bhagavan Prasad" userId="021e6bbc-a147-47ec-8200-415ca325122c" providerId="ADAL" clId="{F428DCCE-9AEC-4F1C-A30B-B69908984731}" dt="2025-10-18T03:04:30.421" v="2939" actId="14100"/>
        <pc:sldMkLst>
          <pc:docMk/>
          <pc:sldMk cId="3386444279" sldId="332"/>
        </pc:sldMkLst>
        <pc:picChg chg="del">
          <ac:chgData name="Bhagavan Prasad" userId="021e6bbc-a147-47ec-8200-415ca325122c" providerId="ADAL" clId="{F428DCCE-9AEC-4F1C-A30B-B69908984731}" dt="2025-10-18T03:04:22.310" v="2935" actId="478"/>
          <ac:picMkLst>
            <pc:docMk/>
            <pc:sldMk cId="3386444279" sldId="332"/>
            <ac:picMk id="3" creationId="{8538B92F-924F-CE68-F8D0-E0C521E3C4D6}"/>
          </ac:picMkLst>
        </pc:picChg>
        <pc:picChg chg="add mod">
          <ac:chgData name="Bhagavan Prasad" userId="021e6bbc-a147-47ec-8200-415ca325122c" providerId="ADAL" clId="{F428DCCE-9AEC-4F1C-A30B-B69908984731}" dt="2025-10-18T03:04:30.421" v="2939" actId="14100"/>
          <ac:picMkLst>
            <pc:docMk/>
            <pc:sldMk cId="3386444279" sldId="332"/>
            <ac:picMk id="11" creationId="{B9C4FE50-F142-6379-99F4-694DBF9CF0BB}"/>
          </ac:picMkLst>
        </pc:picChg>
      </pc:sldChg>
      <pc:sldChg chg="modSp mod">
        <pc:chgData name="Bhagavan Prasad" userId="021e6bbc-a147-47ec-8200-415ca325122c" providerId="ADAL" clId="{F428DCCE-9AEC-4F1C-A30B-B69908984731}" dt="2025-09-06T07:50:25.304" v="24" actId="20577"/>
        <pc:sldMkLst>
          <pc:docMk/>
          <pc:sldMk cId="3728257133" sldId="335"/>
        </pc:sldMkLst>
      </pc:sldChg>
      <pc:sldChg chg="modSp mod">
        <pc:chgData name="Bhagavan Prasad" userId="021e6bbc-a147-47ec-8200-415ca325122c" providerId="ADAL" clId="{F428DCCE-9AEC-4F1C-A30B-B69908984731}" dt="2025-09-18T05:45:15.988" v="1343" actId="404"/>
        <pc:sldMkLst>
          <pc:docMk/>
          <pc:sldMk cId="969370740" sldId="339"/>
        </pc:sldMkLst>
        <pc:spChg chg="mod">
          <ac:chgData name="Bhagavan Prasad" userId="021e6bbc-a147-47ec-8200-415ca325122c" providerId="ADAL" clId="{F428DCCE-9AEC-4F1C-A30B-B69908984731}" dt="2025-09-18T05:45:15.988" v="1343" actId="404"/>
          <ac:spMkLst>
            <pc:docMk/>
            <pc:sldMk cId="969370740" sldId="339"/>
            <ac:spMk id="7" creationId="{2D4E25B1-D051-2FB5-1881-1D7FDAB20EEE}"/>
          </ac:spMkLst>
        </pc:spChg>
      </pc:sldChg>
      <pc:sldChg chg="ord">
        <pc:chgData name="Bhagavan Prasad" userId="021e6bbc-a147-47ec-8200-415ca325122c" providerId="ADAL" clId="{F428DCCE-9AEC-4F1C-A30B-B69908984731}" dt="2025-09-15T13:10:53.235" v="162"/>
        <pc:sldMkLst>
          <pc:docMk/>
          <pc:sldMk cId="1895110963" sldId="340"/>
        </pc:sldMkLst>
      </pc:sldChg>
      <pc:sldChg chg="delSp modSp mod ord">
        <pc:chgData name="Bhagavan Prasad" userId="021e6bbc-a147-47ec-8200-415ca325122c" providerId="ADAL" clId="{F428DCCE-9AEC-4F1C-A30B-B69908984731}" dt="2025-10-18T05:46:42.246" v="3528"/>
        <pc:sldMkLst>
          <pc:docMk/>
          <pc:sldMk cId="2299318386" sldId="343"/>
        </pc:sldMkLst>
        <pc:spChg chg="del mod">
          <ac:chgData name="Bhagavan Prasad" userId="021e6bbc-a147-47ec-8200-415ca325122c" providerId="ADAL" clId="{F428DCCE-9AEC-4F1C-A30B-B69908984731}" dt="2025-10-18T05:46:42.246" v="3528"/>
          <ac:spMkLst>
            <pc:docMk/>
            <pc:sldMk cId="2299318386" sldId="343"/>
            <ac:spMk id="2" creationId="{C2FB0579-E1D2-8A60-539A-0BFF40F0C1F9}"/>
          </ac:spMkLst>
        </pc:spChg>
        <pc:spChg chg="mod">
          <ac:chgData name="Bhagavan Prasad" userId="021e6bbc-a147-47ec-8200-415ca325122c" providerId="ADAL" clId="{F428DCCE-9AEC-4F1C-A30B-B69908984731}" dt="2025-10-18T05:26:38.604" v="3525" actId="20577"/>
          <ac:spMkLst>
            <pc:docMk/>
            <pc:sldMk cId="2299318386" sldId="343"/>
            <ac:spMk id="8" creationId="{2224C228-2F9E-EE58-F40B-D60D2D713509}"/>
          </ac:spMkLst>
        </pc:spChg>
      </pc:sldChg>
      <pc:sldChg chg="del">
        <pc:chgData name="Bhagavan Prasad" userId="021e6bbc-a147-47ec-8200-415ca325122c" providerId="ADAL" clId="{F428DCCE-9AEC-4F1C-A30B-B69908984731}" dt="2025-09-18T05:44:14.847" v="1332" actId="47"/>
        <pc:sldMkLst>
          <pc:docMk/>
          <pc:sldMk cId="791405590" sldId="344"/>
        </pc:sldMkLst>
      </pc:sldChg>
      <pc:sldChg chg="del">
        <pc:chgData name="Bhagavan Prasad" userId="021e6bbc-a147-47ec-8200-415ca325122c" providerId="ADAL" clId="{F428DCCE-9AEC-4F1C-A30B-B69908984731}" dt="2025-09-18T05:41:31.537" v="1253" actId="47"/>
        <pc:sldMkLst>
          <pc:docMk/>
          <pc:sldMk cId="46435227" sldId="345"/>
        </pc:sldMkLst>
      </pc:sldChg>
      <pc:sldChg chg="ord">
        <pc:chgData name="Bhagavan Prasad" userId="021e6bbc-a147-47ec-8200-415ca325122c" providerId="ADAL" clId="{F428DCCE-9AEC-4F1C-A30B-B69908984731}" dt="2025-09-06T07:50:46.439" v="27"/>
        <pc:sldMkLst>
          <pc:docMk/>
          <pc:sldMk cId="3166018751" sldId="346"/>
        </pc:sldMkLst>
      </pc:sldChg>
      <pc:sldChg chg="addSp delSp modSp mod ord modClrScheme chgLayout">
        <pc:chgData name="Bhagavan Prasad" userId="021e6bbc-a147-47ec-8200-415ca325122c" providerId="ADAL" clId="{F428DCCE-9AEC-4F1C-A30B-B69908984731}" dt="2025-09-18T05:43:56.909" v="1331" actId="403"/>
        <pc:sldMkLst>
          <pc:docMk/>
          <pc:sldMk cId="3326969123" sldId="349"/>
        </pc:sldMkLst>
        <pc:spChg chg="mod ord">
          <ac:chgData name="Bhagavan Prasad" userId="021e6bbc-a147-47ec-8200-415ca325122c" providerId="ADAL" clId="{F428DCCE-9AEC-4F1C-A30B-B69908984731}" dt="2025-09-18T05:30:18.421" v="1116" actId="700"/>
          <ac:spMkLst>
            <pc:docMk/>
            <pc:sldMk cId="3326969123" sldId="349"/>
            <ac:spMk id="4" creationId="{8D5D184C-118C-46AD-0813-5D5996DACE87}"/>
          </ac:spMkLst>
        </pc:spChg>
        <pc:spChg chg="mod">
          <ac:chgData name="Bhagavan Prasad" userId="021e6bbc-a147-47ec-8200-415ca325122c" providerId="ADAL" clId="{F428DCCE-9AEC-4F1C-A30B-B69908984731}" dt="2025-09-18T05:43:56.909" v="1331" actId="403"/>
          <ac:spMkLst>
            <pc:docMk/>
            <pc:sldMk cId="3326969123" sldId="349"/>
            <ac:spMk id="7" creationId="{5E40BF5D-2D6E-BD3E-A576-74823C9AD32D}"/>
          </ac:spMkLst>
        </pc:spChg>
      </pc:sldChg>
      <pc:sldChg chg="del">
        <pc:chgData name="Bhagavan Prasad" userId="021e6bbc-a147-47ec-8200-415ca325122c" providerId="ADAL" clId="{F428DCCE-9AEC-4F1C-A30B-B69908984731}" dt="2025-09-06T07:50:37.171" v="25" actId="47"/>
        <pc:sldMkLst>
          <pc:docMk/>
          <pc:sldMk cId="847267944" sldId="351"/>
        </pc:sldMkLst>
      </pc:sldChg>
      <pc:sldChg chg="modSp add mod ord">
        <pc:chgData name="Bhagavan Prasad" userId="021e6bbc-a147-47ec-8200-415ca325122c" providerId="ADAL" clId="{F428DCCE-9AEC-4F1C-A30B-B69908984731}" dt="2025-09-18T05:40:33.735" v="1250"/>
        <pc:sldMkLst>
          <pc:docMk/>
          <pc:sldMk cId="3503193661" sldId="351"/>
        </pc:sldMkLst>
      </pc:sldChg>
      <pc:sldChg chg="add">
        <pc:chgData name="Bhagavan Prasad" userId="021e6bbc-a147-47ec-8200-415ca325122c" providerId="ADAL" clId="{F428DCCE-9AEC-4F1C-A30B-B69908984731}" dt="2025-09-15T13:10:50.486" v="160"/>
        <pc:sldMkLst>
          <pc:docMk/>
          <pc:sldMk cId="3862255483" sldId="352"/>
        </pc:sldMkLst>
      </pc:sldChg>
      <pc:sldChg chg="addSp delSp modSp add del mod ord">
        <pc:chgData name="Bhagavan Prasad" userId="021e6bbc-a147-47ec-8200-415ca325122c" providerId="ADAL" clId="{F428DCCE-9AEC-4F1C-A30B-B69908984731}" dt="2025-09-18T05:28:31.575" v="1111" actId="47"/>
        <pc:sldMkLst>
          <pc:docMk/>
          <pc:sldMk cId="692534350" sldId="353"/>
        </pc:sldMkLst>
      </pc:sldChg>
      <pc:sldChg chg="add del ord">
        <pc:chgData name="Bhagavan Prasad" userId="021e6bbc-a147-47ec-8200-415ca325122c" providerId="ADAL" clId="{F428DCCE-9AEC-4F1C-A30B-B69908984731}" dt="2025-09-18T05:28:24.270" v="1108" actId="47"/>
        <pc:sldMkLst>
          <pc:docMk/>
          <pc:sldMk cId="96798886" sldId="354"/>
        </pc:sldMkLst>
      </pc:sldChg>
      <pc:sldChg chg="modSp add del mod ord">
        <pc:chgData name="Bhagavan Prasad" userId="021e6bbc-a147-47ec-8200-415ca325122c" providerId="ADAL" clId="{F428DCCE-9AEC-4F1C-A30B-B69908984731}" dt="2025-09-18T05:28:26.711" v="1109" actId="47"/>
        <pc:sldMkLst>
          <pc:docMk/>
          <pc:sldMk cId="4186825426" sldId="355"/>
        </pc:sldMkLst>
      </pc:sldChg>
      <pc:sldChg chg="modSp add del mod ord">
        <pc:chgData name="Bhagavan Prasad" userId="021e6bbc-a147-47ec-8200-415ca325122c" providerId="ADAL" clId="{F428DCCE-9AEC-4F1C-A30B-B69908984731}" dt="2025-09-18T05:28:28.559" v="1110" actId="47"/>
        <pc:sldMkLst>
          <pc:docMk/>
          <pc:sldMk cId="1124793027" sldId="356"/>
        </pc:sldMkLst>
      </pc:sldChg>
      <pc:sldChg chg="addSp delSp modSp add del mod ord">
        <pc:chgData name="Bhagavan Prasad" userId="021e6bbc-a147-47ec-8200-415ca325122c" providerId="ADAL" clId="{F428DCCE-9AEC-4F1C-A30B-B69908984731}" dt="2025-09-18T05:28:43.650" v="1113" actId="47"/>
        <pc:sldMkLst>
          <pc:docMk/>
          <pc:sldMk cId="2377143473" sldId="357"/>
        </pc:sldMkLst>
      </pc:sldChg>
      <pc:sldChg chg="addSp delSp modSp add del mod">
        <pc:chgData name="Bhagavan Prasad" userId="021e6bbc-a147-47ec-8200-415ca325122c" providerId="ADAL" clId="{F428DCCE-9AEC-4F1C-A30B-B69908984731}" dt="2025-09-18T05:28:46.369" v="1114" actId="47"/>
        <pc:sldMkLst>
          <pc:docMk/>
          <pc:sldMk cId="3581342369" sldId="358"/>
        </pc:sldMkLst>
      </pc:sldChg>
      <pc:sldChg chg="modSp add del mod ord">
        <pc:chgData name="Bhagavan Prasad" userId="021e6bbc-a147-47ec-8200-415ca325122c" providerId="ADAL" clId="{F428DCCE-9AEC-4F1C-A30B-B69908984731}" dt="2025-09-18T05:28:35.868" v="1112" actId="47"/>
        <pc:sldMkLst>
          <pc:docMk/>
          <pc:sldMk cId="2053886067" sldId="359"/>
        </pc:sldMkLst>
      </pc:sldChg>
      <pc:sldChg chg="addSp delSp modSp add mod ord modShow">
        <pc:chgData name="Bhagavan Prasad" userId="021e6bbc-a147-47ec-8200-415ca325122c" providerId="ADAL" clId="{F428DCCE-9AEC-4F1C-A30B-B69908984731}" dt="2025-09-18T06:28:22.045" v="1404"/>
        <pc:sldMkLst>
          <pc:docMk/>
          <pc:sldMk cId="3741972612" sldId="360"/>
        </pc:sldMkLst>
        <pc:spChg chg="mod">
          <ac:chgData name="Bhagavan Prasad" userId="021e6bbc-a147-47ec-8200-415ca325122c" providerId="ADAL" clId="{F428DCCE-9AEC-4F1C-A30B-B69908984731}" dt="2025-09-18T05:28:13.162" v="1106" actId="20577"/>
          <ac:spMkLst>
            <pc:docMk/>
            <pc:sldMk cId="3741972612" sldId="360"/>
            <ac:spMk id="8" creationId="{6E36FE94-0EC4-C716-0BDF-E1440C5B9D91}"/>
          </ac:spMkLst>
        </pc:spChg>
        <pc:spChg chg="add mod">
          <ac:chgData name="Bhagavan Prasad" userId="021e6bbc-a147-47ec-8200-415ca325122c" providerId="ADAL" clId="{F428DCCE-9AEC-4F1C-A30B-B69908984731}" dt="2025-09-18T05:37:21.585" v="1150" actId="1076"/>
          <ac:spMkLst>
            <pc:docMk/>
            <pc:sldMk cId="3741972612" sldId="360"/>
            <ac:spMk id="12" creationId="{99E3CD8B-48FB-EB11-D582-7ADBC4A21281}"/>
          </ac:spMkLst>
        </pc:spChg>
        <pc:spChg chg="add mod">
          <ac:chgData name="Bhagavan Prasad" userId="021e6bbc-a147-47ec-8200-415ca325122c" providerId="ADAL" clId="{F428DCCE-9AEC-4F1C-A30B-B69908984731}" dt="2025-09-18T05:23:30.641" v="971" actId="1076"/>
          <ac:spMkLst>
            <pc:docMk/>
            <pc:sldMk cId="3741972612" sldId="360"/>
            <ac:spMk id="13" creationId="{77A50058-2873-EF5F-B53B-AF1C03CDEE6B}"/>
          </ac:spMkLst>
        </pc:spChg>
        <pc:spChg chg="add mod">
          <ac:chgData name="Bhagavan Prasad" userId="021e6bbc-a147-47ec-8200-415ca325122c" providerId="ADAL" clId="{F428DCCE-9AEC-4F1C-A30B-B69908984731}" dt="2025-09-18T05:23:24.170" v="970" actId="1076"/>
          <ac:spMkLst>
            <pc:docMk/>
            <pc:sldMk cId="3741972612" sldId="360"/>
            <ac:spMk id="14" creationId="{C50615B4-2D85-E0D8-4C99-3F6AC3125E96}"/>
          </ac:spMkLst>
        </pc:spChg>
        <pc:spChg chg="add mod">
          <ac:chgData name="Bhagavan Prasad" userId="021e6bbc-a147-47ec-8200-415ca325122c" providerId="ADAL" clId="{F428DCCE-9AEC-4F1C-A30B-B69908984731}" dt="2025-09-18T05:24:29.120" v="1011" actId="6549"/>
          <ac:spMkLst>
            <pc:docMk/>
            <pc:sldMk cId="3741972612" sldId="360"/>
            <ac:spMk id="15" creationId="{8386FA48-3031-8396-8BD5-B23BE28D9A69}"/>
          </ac:spMkLst>
        </pc:spChg>
        <pc:spChg chg="add mod">
          <ac:chgData name="Bhagavan Prasad" userId="021e6bbc-a147-47ec-8200-415ca325122c" providerId="ADAL" clId="{F428DCCE-9AEC-4F1C-A30B-B69908984731}" dt="2025-09-18T05:27:25.464" v="1070" actId="14100"/>
          <ac:spMkLst>
            <pc:docMk/>
            <pc:sldMk cId="3741972612" sldId="360"/>
            <ac:spMk id="18" creationId="{01553F8E-79FE-AAA0-3D92-8EDD56BF5B2F}"/>
          </ac:spMkLst>
        </pc:spChg>
        <pc:spChg chg="add mod">
          <ac:chgData name="Bhagavan Prasad" userId="021e6bbc-a147-47ec-8200-415ca325122c" providerId="ADAL" clId="{F428DCCE-9AEC-4F1C-A30B-B69908984731}" dt="2025-09-18T05:27:34.306" v="1072" actId="14100"/>
          <ac:spMkLst>
            <pc:docMk/>
            <pc:sldMk cId="3741972612" sldId="360"/>
            <ac:spMk id="19" creationId="{E0F014AE-50CD-D4F2-FB30-D4280BFD55F8}"/>
          </ac:spMkLst>
        </pc:spChg>
        <pc:spChg chg="add mod">
          <ac:chgData name="Bhagavan Prasad" userId="021e6bbc-a147-47ec-8200-415ca325122c" providerId="ADAL" clId="{F428DCCE-9AEC-4F1C-A30B-B69908984731}" dt="2025-09-18T05:27:46.754" v="1087" actId="1036"/>
          <ac:spMkLst>
            <pc:docMk/>
            <pc:sldMk cId="3741972612" sldId="360"/>
            <ac:spMk id="20" creationId="{6223DEAE-527B-99E1-18BF-92EF96E6A04E}"/>
          </ac:spMkLst>
        </pc:spChg>
        <pc:picChg chg="add mod">
          <ac:chgData name="Bhagavan Prasad" userId="021e6bbc-a147-47ec-8200-415ca325122c" providerId="ADAL" clId="{F428DCCE-9AEC-4F1C-A30B-B69908984731}" dt="2025-09-18T05:23:15.979" v="969" actId="1076"/>
          <ac:picMkLst>
            <pc:docMk/>
            <pc:sldMk cId="3741972612" sldId="360"/>
            <ac:picMk id="11" creationId="{F847E4CB-873D-ACEA-E967-F9ADEB147884}"/>
          </ac:picMkLst>
        </pc:picChg>
      </pc:sldChg>
      <pc:sldChg chg="new del">
        <pc:chgData name="Bhagavan Prasad" userId="021e6bbc-a147-47ec-8200-415ca325122c" providerId="ADAL" clId="{F428DCCE-9AEC-4F1C-A30B-B69908984731}" dt="2025-09-18T05:34:11.839" v="1132" actId="47"/>
        <pc:sldMkLst>
          <pc:docMk/>
          <pc:sldMk cId="368849445" sldId="361"/>
        </pc:sldMkLst>
      </pc:sldChg>
      <pc:sldChg chg="add del">
        <pc:chgData name="Bhagavan Prasad" userId="021e6bbc-a147-47ec-8200-415ca325122c" providerId="ADAL" clId="{F428DCCE-9AEC-4F1C-A30B-B69908984731}" dt="2025-09-18T05:28:19.862" v="1107" actId="47"/>
        <pc:sldMkLst>
          <pc:docMk/>
          <pc:sldMk cId="1310561225" sldId="361"/>
        </pc:sldMkLst>
      </pc:sldChg>
      <pc:sldChg chg="new del">
        <pc:chgData name="Bhagavan Prasad" userId="021e6bbc-a147-47ec-8200-415ca325122c" providerId="ADAL" clId="{F428DCCE-9AEC-4F1C-A30B-B69908984731}" dt="2025-09-18T05:33:31.476" v="1129" actId="680"/>
        <pc:sldMkLst>
          <pc:docMk/>
          <pc:sldMk cId="1504724900" sldId="361"/>
        </pc:sldMkLst>
      </pc:sldChg>
      <pc:sldChg chg="modSp add del mod">
        <pc:chgData name="Bhagavan Prasad" userId="021e6bbc-a147-47ec-8200-415ca325122c" providerId="ADAL" clId="{F428DCCE-9AEC-4F1C-A30B-B69908984731}" dt="2025-09-18T06:09:51.390" v="1396" actId="47"/>
        <pc:sldMkLst>
          <pc:docMk/>
          <pc:sldMk cId="1731058315" sldId="361"/>
        </pc:sldMkLst>
      </pc:sldChg>
      <pc:sldChg chg="new del">
        <pc:chgData name="Bhagavan Prasad" userId="021e6bbc-a147-47ec-8200-415ca325122c" providerId="ADAL" clId="{F428DCCE-9AEC-4F1C-A30B-B69908984731}" dt="2025-09-18T05:33:22.959" v="1127" actId="47"/>
        <pc:sldMkLst>
          <pc:docMk/>
          <pc:sldMk cId="4291627104" sldId="361"/>
        </pc:sldMkLst>
      </pc:sldChg>
      <pc:sldChg chg="modSp add del mod">
        <pc:chgData name="Bhagavan Prasad" userId="021e6bbc-a147-47ec-8200-415ca325122c" providerId="ADAL" clId="{F428DCCE-9AEC-4F1C-A30B-B69908984731}" dt="2025-09-18T06:01:16.831" v="1358" actId="47"/>
        <pc:sldMkLst>
          <pc:docMk/>
          <pc:sldMk cId="3461190220" sldId="362"/>
        </pc:sldMkLst>
      </pc:sldChg>
      <pc:sldChg chg="modSp add mod ord">
        <pc:chgData name="Bhagavan Prasad" userId="021e6bbc-a147-47ec-8200-415ca325122c" providerId="ADAL" clId="{F428DCCE-9AEC-4F1C-A30B-B69908984731}" dt="2025-09-18T06:28:08.889" v="1402"/>
        <pc:sldMkLst>
          <pc:docMk/>
          <pc:sldMk cId="4173160876" sldId="362"/>
        </pc:sldMkLst>
        <pc:spChg chg="mod">
          <ac:chgData name="Bhagavan Prasad" userId="021e6bbc-a147-47ec-8200-415ca325122c" providerId="ADAL" clId="{F428DCCE-9AEC-4F1C-A30B-B69908984731}" dt="2025-09-18T06:06:45.912" v="1382" actId="108"/>
          <ac:spMkLst>
            <pc:docMk/>
            <pc:sldMk cId="4173160876" sldId="362"/>
            <ac:spMk id="6" creationId="{88F320BD-AED1-8211-FDA8-E44F7C64E16B}"/>
          </ac:spMkLst>
        </pc:spChg>
        <pc:spChg chg="mod">
          <ac:chgData name="Bhagavan Prasad" userId="021e6bbc-a147-47ec-8200-415ca325122c" providerId="ADAL" clId="{F428DCCE-9AEC-4F1C-A30B-B69908984731}" dt="2025-09-18T06:06:37.785" v="1381" actId="14861"/>
          <ac:spMkLst>
            <pc:docMk/>
            <pc:sldMk cId="4173160876" sldId="362"/>
            <ac:spMk id="7" creationId="{24E524C1-E91B-EB51-C832-84B29F12A6F5}"/>
          </ac:spMkLst>
        </pc:spChg>
        <pc:spChg chg="mod">
          <ac:chgData name="Bhagavan Prasad" userId="021e6bbc-a147-47ec-8200-415ca325122c" providerId="ADAL" clId="{F428DCCE-9AEC-4F1C-A30B-B69908984731}" dt="2025-09-18T06:06:50.704" v="1384" actId="108"/>
          <ac:spMkLst>
            <pc:docMk/>
            <pc:sldMk cId="4173160876" sldId="362"/>
            <ac:spMk id="9" creationId="{C6D2AB03-A3E0-EF22-F333-8A17021548BD}"/>
          </ac:spMkLst>
        </pc:spChg>
        <pc:spChg chg="mod">
          <ac:chgData name="Bhagavan Prasad" userId="021e6bbc-a147-47ec-8200-415ca325122c" providerId="ADAL" clId="{F428DCCE-9AEC-4F1C-A30B-B69908984731}" dt="2025-09-18T06:06:47.954" v="1383" actId="108"/>
          <ac:spMkLst>
            <pc:docMk/>
            <pc:sldMk cId="4173160876" sldId="362"/>
            <ac:spMk id="10" creationId="{4A52BABE-8BBE-9604-C3C8-70005D04CA27}"/>
          </ac:spMkLst>
        </pc:spChg>
      </pc:sldChg>
      <pc:sldChg chg="modSp add del mod">
        <pc:chgData name="Bhagavan Prasad" userId="021e6bbc-a147-47ec-8200-415ca325122c" providerId="ADAL" clId="{F428DCCE-9AEC-4F1C-A30B-B69908984731}" dt="2025-09-18T06:09:52.153" v="1397" actId="47"/>
        <pc:sldMkLst>
          <pc:docMk/>
          <pc:sldMk cId="846090286" sldId="363"/>
        </pc:sldMkLst>
      </pc:sldChg>
      <pc:sldChg chg="addSp delSp modSp add mod">
        <pc:chgData name="Bhagavan Prasad" userId="021e6bbc-a147-47ec-8200-415ca325122c" providerId="ADAL" clId="{F428DCCE-9AEC-4F1C-A30B-B69908984731}" dt="2025-10-01T14:25:56.734" v="1435" actId="20577"/>
        <pc:sldMkLst>
          <pc:docMk/>
          <pc:sldMk cId="4237621842" sldId="363"/>
        </pc:sldMkLst>
        <pc:spChg chg="mod">
          <ac:chgData name="Bhagavan Prasad" userId="021e6bbc-a147-47ec-8200-415ca325122c" providerId="ADAL" clId="{F428DCCE-9AEC-4F1C-A30B-B69908984731}" dt="2025-10-01T14:25:56.734" v="1435" actId="20577"/>
          <ac:spMkLst>
            <pc:docMk/>
            <pc:sldMk cId="4237621842" sldId="363"/>
            <ac:spMk id="8" creationId="{1FAE46BF-627F-37AA-46A8-AC2884B5EF8A}"/>
          </ac:spMkLst>
        </pc:spChg>
        <pc:picChg chg="add mod">
          <ac:chgData name="Bhagavan Prasad" userId="021e6bbc-a147-47ec-8200-415ca325122c" providerId="ADAL" clId="{F428DCCE-9AEC-4F1C-A30B-B69908984731}" dt="2025-10-01T12:57:17.640" v="1432" actId="1076"/>
          <ac:picMkLst>
            <pc:docMk/>
            <pc:sldMk cId="4237621842" sldId="363"/>
            <ac:picMk id="1028" creationId="{4F1E2FFC-445A-7722-E1A4-79EE7D79167F}"/>
          </ac:picMkLst>
        </pc:picChg>
      </pc:sldChg>
      <pc:sldChg chg="addSp delSp modSp add del mod ord">
        <pc:chgData name="Bhagavan Prasad" userId="021e6bbc-a147-47ec-8200-415ca325122c" providerId="ADAL" clId="{F428DCCE-9AEC-4F1C-A30B-B69908984731}" dt="2025-10-18T02:17:38.691" v="2933" actId="47"/>
        <pc:sldMkLst>
          <pc:docMk/>
          <pc:sldMk cId="477634916" sldId="364"/>
        </pc:sldMkLst>
      </pc:sldChg>
      <pc:sldChg chg="addSp delSp modSp add mod modShow">
        <pc:chgData name="Bhagavan Prasad" userId="021e6bbc-a147-47ec-8200-415ca325122c" providerId="ADAL" clId="{F428DCCE-9AEC-4F1C-A30B-B69908984731}" dt="2025-10-18T06:05:23.654" v="3529" actId="729"/>
        <pc:sldMkLst>
          <pc:docMk/>
          <pc:sldMk cId="1128021136" sldId="365"/>
        </pc:sldMkLst>
        <pc:spChg chg="mod">
          <ac:chgData name="Bhagavan Prasad" userId="021e6bbc-a147-47ec-8200-415ca325122c" providerId="ADAL" clId="{F428DCCE-9AEC-4F1C-A30B-B69908984731}" dt="2025-10-18T04:46:20.062" v="3354" actId="20577"/>
          <ac:spMkLst>
            <pc:docMk/>
            <pc:sldMk cId="1128021136" sldId="365"/>
            <ac:spMk id="8" creationId="{1D982F85-0EA0-B1F8-5C6C-1399CCA2C141}"/>
          </ac:spMkLst>
        </pc:spChg>
        <pc:spChg chg="add mod">
          <ac:chgData name="Bhagavan Prasad" userId="021e6bbc-a147-47ec-8200-415ca325122c" providerId="ADAL" clId="{F428DCCE-9AEC-4F1C-A30B-B69908984731}" dt="2025-10-18T04:46:38.211" v="3372" actId="1038"/>
          <ac:spMkLst>
            <pc:docMk/>
            <pc:sldMk cId="1128021136" sldId="365"/>
            <ac:spMk id="9" creationId="{9AA914E7-8476-119B-35B7-099ED0314293}"/>
          </ac:spMkLst>
        </pc:spChg>
        <pc:spChg chg="add mod">
          <ac:chgData name="Bhagavan Prasad" userId="021e6bbc-a147-47ec-8200-415ca325122c" providerId="ADAL" clId="{F428DCCE-9AEC-4F1C-A30B-B69908984731}" dt="2025-10-18T04:47:02.691" v="3411" actId="1035"/>
          <ac:spMkLst>
            <pc:docMk/>
            <pc:sldMk cId="1128021136" sldId="365"/>
            <ac:spMk id="11" creationId="{BEA34702-C516-6333-4B8C-55C1FF7FCC78}"/>
          </ac:spMkLst>
        </pc:spChg>
        <pc:spChg chg="add mod">
          <ac:chgData name="Bhagavan Prasad" userId="021e6bbc-a147-47ec-8200-415ca325122c" providerId="ADAL" clId="{F428DCCE-9AEC-4F1C-A30B-B69908984731}" dt="2025-10-18T04:46:47.038" v="3387" actId="1037"/>
          <ac:spMkLst>
            <pc:docMk/>
            <pc:sldMk cId="1128021136" sldId="365"/>
            <ac:spMk id="14" creationId="{8DF9E0A2-9C17-3555-E28D-E5DE31B92A5A}"/>
          </ac:spMkLst>
        </pc:spChg>
        <pc:spChg chg="mod">
          <ac:chgData name="Bhagavan Prasad" userId="021e6bbc-a147-47ec-8200-415ca325122c" providerId="ADAL" clId="{F428DCCE-9AEC-4F1C-A30B-B69908984731}" dt="2025-10-18T04:47:02.691" v="3411" actId="1035"/>
          <ac:spMkLst>
            <pc:docMk/>
            <pc:sldMk cId="1128021136" sldId="365"/>
            <ac:spMk id="1028" creationId="{EF046E02-C550-EEF0-B9EC-B990098A6001}"/>
          </ac:spMkLst>
        </pc:spChg>
        <pc:spChg chg="mod">
          <ac:chgData name="Bhagavan Prasad" userId="021e6bbc-a147-47ec-8200-415ca325122c" providerId="ADAL" clId="{F428DCCE-9AEC-4F1C-A30B-B69908984731}" dt="2025-10-18T04:35:40.087" v="3073" actId="6549"/>
          <ac:spMkLst>
            <pc:docMk/>
            <pc:sldMk cId="1128021136" sldId="365"/>
            <ac:spMk id="1036" creationId="{532EC1EF-7C3D-B6A1-9A61-C2C03A8E00B0}"/>
          </ac:spMkLst>
        </pc:spChg>
        <pc:spChg chg="mod">
          <ac:chgData name="Bhagavan Prasad" userId="021e6bbc-a147-47ec-8200-415ca325122c" providerId="ADAL" clId="{F428DCCE-9AEC-4F1C-A30B-B69908984731}" dt="2025-10-18T04:42:24.759" v="3160" actId="208"/>
          <ac:spMkLst>
            <pc:docMk/>
            <pc:sldMk cId="1128021136" sldId="365"/>
            <ac:spMk id="1037" creationId="{48C7AA40-DFC6-0A19-3484-3747B961310E}"/>
          </ac:spMkLst>
        </pc:spChg>
        <pc:spChg chg="mod">
          <ac:chgData name="Bhagavan Prasad" userId="021e6bbc-a147-47ec-8200-415ca325122c" providerId="ADAL" clId="{F428DCCE-9AEC-4F1C-A30B-B69908984731}" dt="2025-10-18T04:47:02.691" v="3411" actId="1035"/>
          <ac:spMkLst>
            <pc:docMk/>
            <pc:sldMk cId="1128021136" sldId="365"/>
            <ac:spMk id="1040" creationId="{7380DE85-11F3-2D02-90DF-0A2EEDF74E38}"/>
          </ac:spMkLst>
        </pc:spChg>
        <pc:spChg chg="del mod">
          <ac:chgData name="Bhagavan Prasad" userId="021e6bbc-a147-47ec-8200-415ca325122c" providerId="ADAL" clId="{F428DCCE-9AEC-4F1C-A30B-B69908984731}" dt="2025-10-18T04:45:42.421" v="3317" actId="478"/>
          <ac:spMkLst>
            <pc:docMk/>
            <pc:sldMk cId="1128021136" sldId="365"/>
            <ac:spMk id="1041" creationId="{4681114F-BBA9-4853-BCC4-CC6E65CFCE9F}"/>
          </ac:spMkLst>
        </pc:spChg>
        <pc:spChg chg="del mod">
          <ac:chgData name="Bhagavan Prasad" userId="021e6bbc-a147-47ec-8200-415ca325122c" providerId="ADAL" clId="{F428DCCE-9AEC-4F1C-A30B-B69908984731}" dt="2025-10-18T04:45:38.262" v="3316" actId="478"/>
          <ac:spMkLst>
            <pc:docMk/>
            <pc:sldMk cId="1128021136" sldId="365"/>
            <ac:spMk id="1042" creationId="{842A5DB5-75B0-C9A0-ADA9-8DD607A97481}"/>
          </ac:spMkLst>
        </pc:spChg>
        <pc:spChg chg="mod topLvl">
          <ac:chgData name="Bhagavan Prasad" userId="021e6bbc-a147-47ec-8200-415ca325122c" providerId="ADAL" clId="{F428DCCE-9AEC-4F1C-A30B-B69908984731}" dt="2025-10-18T04:45:50.047" v="3318" actId="164"/>
          <ac:spMkLst>
            <pc:docMk/>
            <pc:sldMk cId="1128021136" sldId="365"/>
            <ac:spMk id="1044" creationId="{05F11508-7E6C-0FB1-D0B7-6126E7FD7113}"/>
          </ac:spMkLst>
        </pc:spChg>
        <pc:spChg chg="mod topLvl">
          <ac:chgData name="Bhagavan Prasad" userId="021e6bbc-a147-47ec-8200-415ca325122c" providerId="ADAL" clId="{F428DCCE-9AEC-4F1C-A30B-B69908984731}" dt="2025-10-18T04:45:50.047" v="3318" actId="164"/>
          <ac:spMkLst>
            <pc:docMk/>
            <pc:sldMk cId="1128021136" sldId="365"/>
            <ac:spMk id="1045" creationId="{47E77173-77AA-2601-ADFE-65D913EB0F55}"/>
          </ac:spMkLst>
        </pc:spChg>
        <pc:spChg chg="mod topLvl">
          <ac:chgData name="Bhagavan Prasad" userId="021e6bbc-a147-47ec-8200-415ca325122c" providerId="ADAL" clId="{F428DCCE-9AEC-4F1C-A30B-B69908984731}" dt="2025-10-18T04:45:50.047" v="3318" actId="164"/>
          <ac:spMkLst>
            <pc:docMk/>
            <pc:sldMk cId="1128021136" sldId="365"/>
            <ac:spMk id="1046" creationId="{42C51753-76CB-1D45-8D8D-7A77323A265A}"/>
          </ac:spMkLst>
        </pc:spChg>
        <pc:spChg chg="mod topLvl">
          <ac:chgData name="Bhagavan Prasad" userId="021e6bbc-a147-47ec-8200-415ca325122c" providerId="ADAL" clId="{F428DCCE-9AEC-4F1C-A30B-B69908984731}" dt="2025-10-18T04:47:02.691" v="3411" actId="1035"/>
          <ac:spMkLst>
            <pc:docMk/>
            <pc:sldMk cId="1128021136" sldId="365"/>
            <ac:spMk id="1047" creationId="{859546A5-A528-2E15-98BD-1C4A9641ACBD}"/>
          </ac:spMkLst>
        </pc:spChg>
        <pc:spChg chg="mod topLvl">
          <ac:chgData name="Bhagavan Prasad" userId="021e6bbc-a147-47ec-8200-415ca325122c" providerId="ADAL" clId="{F428DCCE-9AEC-4F1C-A30B-B69908984731}" dt="2025-10-18T04:47:02.691" v="3411" actId="1035"/>
          <ac:spMkLst>
            <pc:docMk/>
            <pc:sldMk cId="1128021136" sldId="365"/>
            <ac:spMk id="1048" creationId="{F42C8754-92B6-65E6-8992-84A9661078E9}"/>
          </ac:spMkLst>
        </pc:spChg>
        <pc:spChg chg="mod topLvl">
          <ac:chgData name="Bhagavan Prasad" userId="021e6bbc-a147-47ec-8200-415ca325122c" providerId="ADAL" clId="{F428DCCE-9AEC-4F1C-A30B-B69908984731}" dt="2025-10-18T04:47:02.691" v="3411" actId="1035"/>
          <ac:spMkLst>
            <pc:docMk/>
            <pc:sldMk cId="1128021136" sldId="365"/>
            <ac:spMk id="1049" creationId="{472BC79D-C6B3-7BF1-0F69-C91645CA58BC}"/>
          </ac:spMkLst>
        </pc:spChg>
        <pc:spChg chg="mod topLvl">
          <ac:chgData name="Bhagavan Prasad" userId="021e6bbc-a147-47ec-8200-415ca325122c" providerId="ADAL" clId="{F428DCCE-9AEC-4F1C-A30B-B69908984731}" dt="2025-10-18T04:35:56.620" v="3075" actId="165"/>
          <ac:spMkLst>
            <pc:docMk/>
            <pc:sldMk cId="1128021136" sldId="365"/>
            <ac:spMk id="1050" creationId="{9EB50B0D-9791-3812-E53F-B5446BEECC00}"/>
          </ac:spMkLst>
        </pc:spChg>
        <pc:spChg chg="mod topLvl">
          <ac:chgData name="Bhagavan Prasad" userId="021e6bbc-a147-47ec-8200-415ca325122c" providerId="ADAL" clId="{F428DCCE-9AEC-4F1C-A30B-B69908984731}" dt="2025-10-18T04:35:56.620" v="3075" actId="165"/>
          <ac:spMkLst>
            <pc:docMk/>
            <pc:sldMk cId="1128021136" sldId="365"/>
            <ac:spMk id="1051" creationId="{D736DA29-B0B4-BDDC-8286-5BF8CB068CC5}"/>
          </ac:spMkLst>
        </pc:spChg>
        <pc:spChg chg="mod topLvl">
          <ac:chgData name="Bhagavan Prasad" userId="021e6bbc-a147-47ec-8200-415ca325122c" providerId="ADAL" clId="{F428DCCE-9AEC-4F1C-A30B-B69908984731}" dt="2025-10-18T04:45:50.047" v="3318" actId="164"/>
          <ac:spMkLst>
            <pc:docMk/>
            <pc:sldMk cId="1128021136" sldId="365"/>
            <ac:spMk id="1052" creationId="{62A6E571-FE40-9EA9-358E-AD9ED5E4C71C}"/>
          </ac:spMkLst>
        </pc:spChg>
        <pc:spChg chg="mod topLvl">
          <ac:chgData name="Bhagavan Prasad" userId="021e6bbc-a147-47ec-8200-415ca325122c" providerId="ADAL" clId="{F428DCCE-9AEC-4F1C-A30B-B69908984731}" dt="2025-10-18T04:45:50.047" v="3318" actId="164"/>
          <ac:spMkLst>
            <pc:docMk/>
            <pc:sldMk cId="1128021136" sldId="365"/>
            <ac:spMk id="1053" creationId="{46A7F70B-6FD8-6EC6-E5ED-996701726777}"/>
          </ac:spMkLst>
        </pc:spChg>
        <pc:spChg chg="mod">
          <ac:chgData name="Bhagavan Prasad" userId="021e6bbc-a147-47ec-8200-415ca325122c" providerId="ADAL" clId="{F428DCCE-9AEC-4F1C-A30B-B69908984731}" dt="2025-10-18T04:34:51.530" v="2995" actId="20577"/>
          <ac:spMkLst>
            <pc:docMk/>
            <pc:sldMk cId="1128021136" sldId="365"/>
            <ac:spMk id="1058" creationId="{E5C3166A-5C80-62DF-B37E-C47C7C8C2DC2}"/>
          </ac:spMkLst>
        </pc:spChg>
        <pc:spChg chg="add del mod">
          <ac:chgData name="Bhagavan Prasad" userId="021e6bbc-a147-47ec-8200-415ca325122c" providerId="ADAL" clId="{F428DCCE-9AEC-4F1C-A30B-B69908984731}" dt="2025-10-18T04:41:43.128" v="3137" actId="208"/>
          <ac:spMkLst>
            <pc:docMk/>
            <pc:sldMk cId="1128021136" sldId="365"/>
            <ac:spMk id="1059" creationId="{38B7F840-756C-E4DF-8242-5F069D2144EF}"/>
          </ac:spMkLst>
        </pc:spChg>
        <pc:spChg chg="mod">
          <ac:chgData name="Bhagavan Prasad" userId="021e6bbc-a147-47ec-8200-415ca325122c" providerId="ADAL" clId="{F428DCCE-9AEC-4F1C-A30B-B69908984731}" dt="2025-10-03T05:49:18.078" v="1446"/>
          <ac:spMkLst>
            <pc:docMk/>
            <pc:sldMk cId="1128021136" sldId="365"/>
            <ac:spMk id="1060" creationId="{C64A24C8-B7E8-AACC-B752-DD6D2993B29A}"/>
          </ac:spMkLst>
        </pc:spChg>
        <pc:spChg chg="mod">
          <ac:chgData name="Bhagavan Prasad" userId="021e6bbc-a147-47ec-8200-415ca325122c" providerId="ADAL" clId="{F428DCCE-9AEC-4F1C-A30B-B69908984731}" dt="2025-10-18T04:47:02.691" v="3411" actId="1035"/>
          <ac:spMkLst>
            <pc:docMk/>
            <pc:sldMk cId="1128021136" sldId="365"/>
            <ac:spMk id="1062" creationId="{1CBDB903-CE2A-0410-8EC7-DD31D0D500B5}"/>
          </ac:spMkLst>
        </pc:spChg>
        <pc:spChg chg="mod">
          <ac:chgData name="Bhagavan Prasad" userId="021e6bbc-a147-47ec-8200-415ca325122c" providerId="ADAL" clId="{F428DCCE-9AEC-4F1C-A30B-B69908984731}" dt="2025-10-03T05:49:18.078" v="1446"/>
          <ac:spMkLst>
            <pc:docMk/>
            <pc:sldMk cId="1128021136" sldId="365"/>
            <ac:spMk id="1064" creationId="{4588718D-B1CD-78AE-6046-1C996CF430E3}"/>
          </ac:spMkLst>
        </pc:spChg>
        <pc:spChg chg="mod">
          <ac:chgData name="Bhagavan Prasad" userId="021e6bbc-a147-47ec-8200-415ca325122c" providerId="ADAL" clId="{F428DCCE-9AEC-4F1C-A30B-B69908984731}" dt="2025-10-18T04:47:02.691" v="3411" actId="1035"/>
          <ac:spMkLst>
            <pc:docMk/>
            <pc:sldMk cId="1128021136" sldId="365"/>
            <ac:spMk id="1065" creationId="{F7C72DC7-9F02-0EE1-EC59-C4493E030B96}"/>
          </ac:spMkLst>
        </pc:spChg>
        <pc:spChg chg="mod">
          <ac:chgData name="Bhagavan Prasad" userId="021e6bbc-a147-47ec-8200-415ca325122c" providerId="ADAL" clId="{F428DCCE-9AEC-4F1C-A30B-B69908984731}" dt="2025-10-03T05:49:18.078" v="1446"/>
          <ac:spMkLst>
            <pc:docMk/>
            <pc:sldMk cId="1128021136" sldId="365"/>
            <ac:spMk id="1066" creationId="{8954357E-F431-1CE6-9A76-4435D7521992}"/>
          </ac:spMkLst>
        </pc:spChg>
        <pc:spChg chg="mod">
          <ac:chgData name="Bhagavan Prasad" userId="021e6bbc-a147-47ec-8200-415ca325122c" providerId="ADAL" clId="{F428DCCE-9AEC-4F1C-A30B-B69908984731}" dt="2025-10-18T04:47:02.691" v="3411" actId="1035"/>
          <ac:spMkLst>
            <pc:docMk/>
            <pc:sldMk cId="1128021136" sldId="365"/>
            <ac:spMk id="1067" creationId="{5A7AD00E-AD2C-821D-0887-56C5D1B1BE02}"/>
          </ac:spMkLst>
        </pc:spChg>
        <pc:spChg chg="mod">
          <ac:chgData name="Bhagavan Prasad" userId="021e6bbc-a147-47ec-8200-415ca325122c" providerId="ADAL" clId="{F428DCCE-9AEC-4F1C-A30B-B69908984731}" dt="2025-10-18T04:42:03.203" v="3152" actId="207"/>
          <ac:spMkLst>
            <pc:docMk/>
            <pc:sldMk cId="1128021136" sldId="365"/>
            <ac:spMk id="1068" creationId="{FBEC0082-2575-4668-23E8-B867B17D7404}"/>
          </ac:spMkLst>
        </pc:spChg>
        <pc:spChg chg="del">
          <ac:chgData name="Bhagavan Prasad" userId="021e6bbc-a147-47ec-8200-415ca325122c" providerId="ADAL" clId="{F428DCCE-9AEC-4F1C-A30B-B69908984731}" dt="2025-10-18T04:39:19.244" v="3106" actId="478"/>
          <ac:spMkLst>
            <pc:docMk/>
            <pc:sldMk cId="1128021136" sldId="365"/>
            <ac:spMk id="1069" creationId="{72AA163B-D007-7A7D-3A7C-8033E06DA570}"/>
          </ac:spMkLst>
        </pc:spChg>
        <pc:spChg chg="mod">
          <ac:chgData name="Bhagavan Prasad" userId="021e6bbc-a147-47ec-8200-415ca325122c" providerId="ADAL" clId="{F428DCCE-9AEC-4F1C-A30B-B69908984731}" dt="2025-10-18T04:47:02.691" v="3411" actId="1035"/>
          <ac:spMkLst>
            <pc:docMk/>
            <pc:sldMk cId="1128021136" sldId="365"/>
            <ac:spMk id="1070" creationId="{435AC9BC-77A2-7DB6-D91C-16B8B438AB87}"/>
          </ac:spMkLst>
        </pc:spChg>
        <pc:grpChg chg="add mod">
          <ac:chgData name="Bhagavan Prasad" userId="021e6bbc-a147-47ec-8200-415ca325122c" providerId="ADAL" clId="{F428DCCE-9AEC-4F1C-A30B-B69908984731}" dt="2025-10-18T04:29:36.134" v="2942" actId="1076"/>
          <ac:grpSpMkLst>
            <pc:docMk/>
            <pc:sldMk cId="1128021136" sldId="365"/>
            <ac:grpSpMk id="6" creationId="{E405EFC5-5EA1-2E03-C9F8-ECB235725855}"/>
          </ac:grpSpMkLst>
        </pc:grpChg>
        <pc:grpChg chg="mod">
          <ac:chgData name="Bhagavan Prasad" userId="021e6bbc-a147-47ec-8200-415ca325122c" providerId="ADAL" clId="{F428DCCE-9AEC-4F1C-A30B-B69908984731}" dt="2025-10-18T04:29:28.262" v="2940" actId="164"/>
          <ac:grpSpMkLst>
            <pc:docMk/>
            <pc:sldMk cId="1128021136" sldId="365"/>
            <ac:grpSpMk id="31" creationId="{E9631CB1-4EA3-60DA-00A7-5A3C8B7B0330}"/>
          </ac:grpSpMkLst>
        </pc:grpChg>
        <pc:grpChg chg="mod">
          <ac:chgData name="Bhagavan Prasad" userId="021e6bbc-a147-47ec-8200-415ca325122c" providerId="ADAL" clId="{F428DCCE-9AEC-4F1C-A30B-B69908984731}" dt="2025-10-18T04:29:28.262" v="2940" actId="164"/>
          <ac:grpSpMkLst>
            <pc:docMk/>
            <pc:sldMk cId="1128021136" sldId="365"/>
            <ac:grpSpMk id="1043" creationId="{D3501EA4-EA3E-6FE1-7D8B-7D88799F1931}"/>
          </ac:grpSpMkLst>
        </pc:grpChg>
        <pc:grpChg chg="mod">
          <ac:chgData name="Bhagavan Prasad" userId="021e6bbc-a147-47ec-8200-415ca325122c" providerId="ADAL" clId="{F428DCCE-9AEC-4F1C-A30B-B69908984731}" dt="2025-10-18T04:29:28.262" v="2940" actId="164"/>
          <ac:grpSpMkLst>
            <pc:docMk/>
            <pc:sldMk cId="1128021136" sldId="365"/>
            <ac:grpSpMk id="1054" creationId="{AF01E126-1B30-9858-FF1E-1EABD2DD18AB}"/>
          </ac:grpSpMkLst>
        </pc:grpChg>
        <pc:grpChg chg="mod">
          <ac:chgData name="Bhagavan Prasad" userId="021e6bbc-a147-47ec-8200-415ca325122c" providerId="ADAL" clId="{F428DCCE-9AEC-4F1C-A30B-B69908984731}" dt="2025-10-18T04:29:28.262" v="2940" actId="164"/>
          <ac:grpSpMkLst>
            <pc:docMk/>
            <pc:sldMk cId="1128021136" sldId="365"/>
            <ac:grpSpMk id="1063" creationId="{78164948-F09C-DE96-86F6-B8D6C4B85EF7}"/>
          </ac:grpSpMkLst>
        </pc:grpChg>
        <pc:picChg chg="add mod">
          <ac:chgData name="Bhagavan Prasad" userId="021e6bbc-a147-47ec-8200-415ca325122c" providerId="ADAL" clId="{F428DCCE-9AEC-4F1C-A30B-B69908984731}" dt="2025-10-18T04:42:10.219" v="3157" actId="1035"/>
          <ac:picMkLst>
            <pc:docMk/>
            <pc:sldMk cId="1128021136" sldId="365"/>
            <ac:picMk id="12" creationId="{9FEF8137-8AEB-91C5-48A6-37956BD6BBD2}"/>
          </ac:picMkLst>
        </pc:picChg>
        <pc:picChg chg="add del mod">
          <ac:chgData name="Bhagavan Prasad" userId="021e6bbc-a147-47ec-8200-415ca325122c" providerId="ADAL" clId="{F428DCCE-9AEC-4F1C-A30B-B69908984731}" dt="2025-10-18T04:39:00.362" v="3099" actId="478"/>
          <ac:picMkLst>
            <pc:docMk/>
            <pc:sldMk cId="1128021136" sldId="365"/>
            <ac:picMk id="1026" creationId="{5FD59845-ED0A-BB23-B1B8-2C072C631813}"/>
          </ac:picMkLst>
        </pc:picChg>
      </pc:sldChg>
      <pc:sldChg chg="add del">
        <pc:chgData name="Bhagavan Prasad" userId="021e6bbc-a147-47ec-8200-415ca325122c" providerId="ADAL" clId="{F428DCCE-9AEC-4F1C-A30B-B69908984731}" dt="2025-10-03T05:47:04.976" v="1439"/>
        <pc:sldMkLst>
          <pc:docMk/>
          <pc:sldMk cId="2874983381" sldId="365"/>
        </pc:sldMkLst>
      </pc:sldChg>
      <pc:sldChg chg="addSp delSp modSp add mod">
        <pc:chgData name="Bhagavan Prasad" userId="021e6bbc-a147-47ec-8200-415ca325122c" providerId="ADAL" clId="{F428DCCE-9AEC-4F1C-A30B-B69908984731}" dt="2025-10-18T02:17:49.292" v="2934" actId="14100"/>
        <pc:sldMkLst>
          <pc:docMk/>
          <pc:sldMk cId="3567571255" sldId="366"/>
        </pc:sldMkLst>
        <pc:spChg chg="del">
          <ac:chgData name="Bhagavan Prasad" userId="021e6bbc-a147-47ec-8200-415ca325122c" providerId="ADAL" clId="{F428DCCE-9AEC-4F1C-A30B-B69908984731}" dt="2025-10-18T02:12:29.110" v="2853" actId="478"/>
          <ac:spMkLst>
            <pc:docMk/>
            <pc:sldMk cId="3567571255" sldId="366"/>
            <ac:spMk id="7" creationId="{BD23F219-A237-C43B-D7C6-4CE2BFA730F0}"/>
          </ac:spMkLst>
        </pc:spChg>
        <pc:spChg chg="add mod">
          <ac:chgData name="Bhagavan Prasad" userId="021e6bbc-a147-47ec-8200-415ca325122c" providerId="ADAL" clId="{F428DCCE-9AEC-4F1C-A30B-B69908984731}" dt="2025-10-18T02:15:22.430" v="2911" actId="1076"/>
          <ac:spMkLst>
            <pc:docMk/>
            <pc:sldMk cId="3567571255" sldId="366"/>
            <ac:spMk id="16" creationId="{62869F1A-3DB9-495F-364B-36FE02DF5499}"/>
          </ac:spMkLst>
        </pc:spChg>
        <pc:spChg chg="add mod">
          <ac:chgData name="Bhagavan Prasad" userId="021e6bbc-a147-47ec-8200-415ca325122c" providerId="ADAL" clId="{F428DCCE-9AEC-4F1C-A30B-B69908984731}" dt="2025-10-18T02:17:49.292" v="2934" actId="14100"/>
          <ac:spMkLst>
            <pc:docMk/>
            <pc:sldMk cId="3567571255" sldId="366"/>
            <ac:spMk id="19" creationId="{921AADF9-B69C-8B1D-7445-3C5F0E437D46}"/>
          </ac:spMkLst>
        </pc:spChg>
        <pc:spChg chg="mod topLvl">
          <ac:chgData name="Bhagavan Prasad" userId="021e6bbc-a147-47ec-8200-415ca325122c" providerId="ADAL" clId="{F428DCCE-9AEC-4F1C-A30B-B69908984731}" dt="2025-10-18T02:14:19.822" v="2901" actId="1076"/>
          <ac:spMkLst>
            <pc:docMk/>
            <pc:sldMk cId="3567571255" sldId="366"/>
            <ac:spMk id="26" creationId="{D0801519-9479-CBA0-74C0-BDD31ED6ADB9}"/>
          </ac:spMkLst>
        </pc:spChg>
        <pc:spChg chg="mod topLvl">
          <ac:chgData name="Bhagavan Prasad" userId="021e6bbc-a147-47ec-8200-415ca325122c" providerId="ADAL" clId="{F428DCCE-9AEC-4F1C-A30B-B69908984731}" dt="2025-10-18T02:14:19.822" v="2901" actId="1076"/>
          <ac:spMkLst>
            <pc:docMk/>
            <pc:sldMk cId="3567571255" sldId="366"/>
            <ac:spMk id="29" creationId="{2F71AC6F-CF69-87CD-18AF-0E84C47A64FD}"/>
          </ac:spMkLst>
        </pc:spChg>
        <pc:spChg chg="mod topLvl">
          <ac:chgData name="Bhagavan Prasad" userId="021e6bbc-a147-47ec-8200-415ca325122c" providerId="ADAL" clId="{F428DCCE-9AEC-4F1C-A30B-B69908984731}" dt="2025-10-18T02:14:19.822" v="2901" actId="1076"/>
          <ac:spMkLst>
            <pc:docMk/>
            <pc:sldMk cId="3567571255" sldId="366"/>
            <ac:spMk id="35" creationId="{E3F5B109-A69A-0610-B17D-8C70D663D0E0}"/>
          </ac:spMkLst>
        </pc:spChg>
        <pc:spChg chg="mod topLvl">
          <ac:chgData name="Bhagavan Prasad" userId="021e6bbc-a147-47ec-8200-415ca325122c" providerId="ADAL" clId="{F428DCCE-9AEC-4F1C-A30B-B69908984731}" dt="2025-10-18T02:14:19.822" v="2901" actId="1076"/>
          <ac:spMkLst>
            <pc:docMk/>
            <pc:sldMk cId="3567571255" sldId="366"/>
            <ac:spMk id="36" creationId="{906EC7AC-DFB1-B7AB-6FEB-437C9C369E25}"/>
          </ac:spMkLst>
        </pc:spChg>
        <pc:spChg chg="mod topLvl">
          <ac:chgData name="Bhagavan Prasad" userId="021e6bbc-a147-47ec-8200-415ca325122c" providerId="ADAL" clId="{F428DCCE-9AEC-4F1C-A30B-B69908984731}" dt="2025-10-18T02:14:19.822" v="2901" actId="1076"/>
          <ac:spMkLst>
            <pc:docMk/>
            <pc:sldMk cId="3567571255" sldId="366"/>
            <ac:spMk id="38" creationId="{BB7B2220-9360-925A-5982-A7E3C7043F16}"/>
          </ac:spMkLst>
        </pc:spChg>
        <pc:spChg chg="mod topLvl">
          <ac:chgData name="Bhagavan Prasad" userId="021e6bbc-a147-47ec-8200-415ca325122c" providerId="ADAL" clId="{F428DCCE-9AEC-4F1C-A30B-B69908984731}" dt="2025-10-18T02:14:19.822" v="2901" actId="1076"/>
          <ac:spMkLst>
            <pc:docMk/>
            <pc:sldMk cId="3567571255" sldId="366"/>
            <ac:spMk id="60" creationId="{708A07AA-1A93-D5A2-7C05-3057ABC52C78}"/>
          </ac:spMkLst>
        </pc:spChg>
        <pc:spChg chg="mod">
          <ac:chgData name="Bhagavan Prasad" userId="021e6bbc-a147-47ec-8200-415ca325122c" providerId="ADAL" clId="{F428DCCE-9AEC-4F1C-A30B-B69908984731}" dt="2025-10-18T02:14:19.822" v="2901" actId="1076"/>
          <ac:spMkLst>
            <pc:docMk/>
            <pc:sldMk cId="3567571255" sldId="366"/>
            <ac:spMk id="1026" creationId="{B5C5DC9A-5340-BFE5-7D9C-5B1332520138}"/>
          </ac:spMkLst>
        </pc:spChg>
        <pc:spChg chg="mod topLvl">
          <ac:chgData name="Bhagavan Prasad" userId="021e6bbc-a147-47ec-8200-415ca325122c" providerId="ADAL" clId="{F428DCCE-9AEC-4F1C-A30B-B69908984731}" dt="2025-10-18T02:14:19.822" v="2901" actId="1076"/>
          <ac:spMkLst>
            <pc:docMk/>
            <pc:sldMk cId="3567571255" sldId="366"/>
            <ac:spMk id="1027" creationId="{B33C323F-FA01-F44E-37B6-3D90D07E9FDE}"/>
          </ac:spMkLst>
        </pc:spChg>
        <pc:spChg chg="mod">
          <ac:chgData name="Bhagavan Prasad" userId="021e6bbc-a147-47ec-8200-415ca325122c" providerId="ADAL" clId="{F428DCCE-9AEC-4F1C-A30B-B69908984731}" dt="2025-10-18T02:14:19.822" v="2901" actId="1076"/>
          <ac:spMkLst>
            <pc:docMk/>
            <pc:sldMk cId="3567571255" sldId="366"/>
            <ac:spMk id="1031" creationId="{0EAE680A-2349-0150-C1A3-5524ED282D0E}"/>
          </ac:spMkLst>
        </pc:spChg>
        <pc:spChg chg="mod topLvl">
          <ac:chgData name="Bhagavan Prasad" userId="021e6bbc-a147-47ec-8200-415ca325122c" providerId="ADAL" clId="{F428DCCE-9AEC-4F1C-A30B-B69908984731}" dt="2025-10-18T02:14:19.822" v="2901" actId="1076"/>
          <ac:spMkLst>
            <pc:docMk/>
            <pc:sldMk cId="3567571255" sldId="366"/>
            <ac:spMk id="1072" creationId="{AB69C076-4153-494C-2DA1-BB213CC38671}"/>
          </ac:spMkLst>
        </pc:spChg>
        <pc:spChg chg="del mod topLvl">
          <ac:chgData name="Bhagavan Prasad" userId="021e6bbc-a147-47ec-8200-415ca325122c" providerId="ADAL" clId="{F428DCCE-9AEC-4F1C-A30B-B69908984731}" dt="2025-10-18T02:15:43.602" v="2915" actId="478"/>
          <ac:spMkLst>
            <pc:docMk/>
            <pc:sldMk cId="3567571255" sldId="366"/>
            <ac:spMk id="1089" creationId="{122FD544-F354-F9C2-F721-DA521618A961}"/>
          </ac:spMkLst>
        </pc:spChg>
        <pc:spChg chg="del mod topLvl">
          <ac:chgData name="Bhagavan Prasad" userId="021e6bbc-a147-47ec-8200-415ca325122c" providerId="ADAL" clId="{F428DCCE-9AEC-4F1C-A30B-B69908984731}" dt="2025-10-18T02:14:39.849" v="2903" actId="21"/>
          <ac:spMkLst>
            <pc:docMk/>
            <pc:sldMk cId="3567571255" sldId="366"/>
            <ac:spMk id="1090" creationId="{62869F1A-3DB9-495F-364B-36FE02DF5499}"/>
          </ac:spMkLst>
        </pc:spChg>
        <pc:spChg chg="mod topLvl">
          <ac:chgData name="Bhagavan Prasad" userId="021e6bbc-a147-47ec-8200-415ca325122c" providerId="ADAL" clId="{F428DCCE-9AEC-4F1C-A30B-B69908984731}" dt="2025-10-18T02:15:35.336" v="2914" actId="1076"/>
          <ac:spMkLst>
            <pc:docMk/>
            <pc:sldMk cId="3567571255" sldId="366"/>
            <ac:spMk id="1091" creationId="{53DF75E1-77F5-8CCE-6002-7562D07DAAD1}"/>
          </ac:spMkLst>
        </pc:spChg>
        <pc:grpChg chg="add del mod">
          <ac:chgData name="Bhagavan Prasad" userId="021e6bbc-a147-47ec-8200-415ca325122c" providerId="ADAL" clId="{F428DCCE-9AEC-4F1C-A30B-B69908984731}" dt="2025-10-18T02:14:33.474" v="2902" actId="165"/>
          <ac:grpSpMkLst>
            <pc:docMk/>
            <pc:sldMk cId="3567571255" sldId="366"/>
            <ac:grpSpMk id="15" creationId="{455AE89B-3DDD-C827-8058-AFE58D1E3E8E}"/>
          </ac:grpSpMkLst>
        </pc:grpChg>
        <pc:picChg chg="add mod">
          <ac:chgData name="Bhagavan Prasad" userId="021e6bbc-a147-47ec-8200-415ca325122c" providerId="ADAL" clId="{F428DCCE-9AEC-4F1C-A30B-B69908984731}" dt="2025-10-18T02:15:15.785" v="2910" actId="1076"/>
          <ac:picMkLst>
            <pc:docMk/>
            <pc:sldMk cId="3567571255" sldId="366"/>
            <ac:picMk id="17" creationId="{7553162F-8324-2679-CB45-951FACCE15B3}"/>
          </ac:picMkLst>
        </pc:picChg>
        <pc:picChg chg="del mod topLvl">
          <ac:chgData name="Bhagavan Prasad" userId="021e6bbc-a147-47ec-8200-415ca325122c" providerId="ADAL" clId="{F428DCCE-9AEC-4F1C-A30B-B69908984731}" dt="2025-10-18T02:14:39.849" v="2903" actId="21"/>
          <ac:picMkLst>
            <pc:docMk/>
            <pc:sldMk cId="3567571255" sldId="366"/>
            <ac:picMk id="1099" creationId="{7553162F-8324-2679-CB45-951FACCE15B3}"/>
          </ac:picMkLst>
        </pc:picChg>
      </pc:sldChg>
      <pc:sldChg chg="delSp modSp add del mod">
        <pc:chgData name="Bhagavan Prasad" userId="021e6bbc-a147-47ec-8200-415ca325122c" providerId="ADAL" clId="{F428DCCE-9AEC-4F1C-A30B-B69908984731}" dt="2025-10-18T05:07:44.780" v="3416" actId="47"/>
        <pc:sldMkLst>
          <pc:docMk/>
          <pc:sldMk cId="2061174491" sldId="367"/>
        </pc:sldMkLst>
        <pc:spChg chg="del mod">
          <ac:chgData name="Bhagavan Prasad" userId="021e6bbc-a147-47ec-8200-415ca325122c" providerId="ADAL" clId="{F428DCCE-9AEC-4F1C-A30B-B69908984731}" dt="2025-10-18T05:07:41.688" v="3415"/>
          <ac:spMkLst>
            <pc:docMk/>
            <pc:sldMk cId="2061174491" sldId="367"/>
            <ac:spMk id="8" creationId="{C179788A-5A8A-FA34-B009-7F66C2CCA945}"/>
          </ac:spMkLst>
        </pc:spChg>
      </pc:sldChg>
      <pc:sldChg chg="addSp delSp modSp add mod">
        <pc:chgData name="Bhagavan Prasad" userId="021e6bbc-a147-47ec-8200-415ca325122c" providerId="ADAL" clId="{F428DCCE-9AEC-4F1C-A30B-B69908984731}" dt="2025-10-18T05:15:03.731" v="3441" actId="404"/>
        <pc:sldMkLst>
          <pc:docMk/>
          <pc:sldMk cId="2626353373" sldId="367"/>
        </pc:sldMkLst>
        <pc:spChg chg="add mod">
          <ac:chgData name="Bhagavan Prasad" userId="021e6bbc-a147-47ec-8200-415ca325122c" providerId="ADAL" clId="{F428DCCE-9AEC-4F1C-A30B-B69908984731}" dt="2025-10-18T05:15:03.731" v="3441" actId="404"/>
          <ac:spMkLst>
            <pc:docMk/>
            <pc:sldMk cId="2626353373" sldId="367"/>
            <ac:spMk id="6" creationId="{1694A271-56CA-8681-4691-86303821F63D}"/>
          </ac:spMkLst>
        </pc:spChg>
        <pc:spChg chg="mod">
          <ac:chgData name="Bhagavan Prasad" userId="021e6bbc-a147-47ec-8200-415ca325122c" providerId="ADAL" clId="{F428DCCE-9AEC-4F1C-A30B-B69908984731}" dt="2025-10-18T05:13:47.367" v="3434"/>
          <ac:spMkLst>
            <pc:docMk/>
            <pc:sldMk cId="2626353373" sldId="367"/>
            <ac:spMk id="8" creationId="{844DF738-A29D-0DF2-96F6-6DC9C26D44D5}"/>
          </ac:spMkLst>
        </pc:spChg>
        <pc:picChg chg="del">
          <ac:chgData name="Bhagavan Prasad" userId="021e6bbc-a147-47ec-8200-415ca325122c" providerId="ADAL" clId="{F428DCCE-9AEC-4F1C-A30B-B69908984731}" dt="2025-10-18T05:07:49.929" v="3418" actId="478"/>
          <ac:picMkLst>
            <pc:docMk/>
            <pc:sldMk cId="2626353373" sldId="367"/>
            <ac:picMk id="10242" creationId="{80CEC008-43AF-D91B-18B1-E5AD7268C810}"/>
          </ac:picMkLst>
        </pc:picChg>
      </pc:sldChg>
      <pc:sldChg chg="add">
        <pc:chgData name="Bhagavan Prasad" userId="021e6bbc-a147-47ec-8200-415ca325122c" providerId="ADAL" clId="{F428DCCE-9AEC-4F1C-A30B-B69908984731}" dt="2025-10-18T05:15:21.666" v="3442"/>
        <pc:sldMkLst>
          <pc:docMk/>
          <pc:sldMk cId="315061309" sldId="368"/>
        </pc:sldMkLst>
      </pc:sldChg>
      <pc:sldChg chg="new del">
        <pc:chgData name="Bhagavan Prasad" userId="021e6bbc-a147-47ec-8200-415ca325122c" providerId="ADAL" clId="{F428DCCE-9AEC-4F1C-A30B-B69908984731}" dt="2025-10-18T05:20:52.689" v="3507" actId="680"/>
        <pc:sldMkLst>
          <pc:docMk/>
          <pc:sldMk cId="2412157216" sldId="369"/>
        </pc:sldMkLst>
      </pc:sldChg>
      <pc:sldMasterChg chg="addSp modSp mod modSldLayout">
        <pc:chgData name="Bhagavan Prasad" userId="021e6bbc-a147-47ec-8200-415ca325122c" providerId="ADAL" clId="{F428DCCE-9AEC-4F1C-A30B-B69908984731}" dt="2025-09-18T05:35:44.792" v="1146" actId="6013"/>
        <pc:sldMasterMkLst>
          <pc:docMk/>
          <pc:sldMasterMk cId="2041671247" sldId="2147483799"/>
        </pc:sldMasterMkLst>
        <pc:cxnChg chg="add mod">
          <ac:chgData name="Bhagavan Prasad" userId="021e6bbc-a147-47ec-8200-415ca325122c" providerId="ADAL" clId="{F428DCCE-9AEC-4F1C-A30B-B69908984731}" dt="2025-09-18T05:35:34.278" v="1144"/>
          <ac:cxnSpMkLst>
            <pc:docMk/>
            <pc:sldMasterMk cId="2041671247" sldId="2147483799"/>
            <ac:cxnSpMk id="14" creationId="{B272F6E2-719B-0B1B-7E9F-C51FF71C251E}"/>
          </ac:cxnSpMkLst>
        </pc:cxnChg>
        <pc:cxnChg chg="add mod">
          <ac:chgData name="Bhagavan Prasad" userId="021e6bbc-a147-47ec-8200-415ca325122c" providerId="ADAL" clId="{F428DCCE-9AEC-4F1C-A30B-B69908984731}" dt="2025-09-18T05:35:34.278" v="1144"/>
          <ac:cxnSpMkLst>
            <pc:docMk/>
            <pc:sldMasterMk cId="2041671247" sldId="2147483799"/>
            <ac:cxnSpMk id="15" creationId="{E25E9675-1BEE-C97F-D0F6-2B9AB50FD644}"/>
          </ac:cxnSpMkLst>
        </pc:cxnChg>
        <pc:sldLayoutChg chg="addSp modSp">
          <pc:chgData name="Bhagavan Prasad" userId="021e6bbc-a147-47ec-8200-415ca325122c" providerId="ADAL" clId="{F428DCCE-9AEC-4F1C-A30B-B69908984731}" dt="2025-09-18T05:35:30.077" v="1143"/>
          <pc:sldLayoutMkLst>
            <pc:docMk/>
            <pc:sldMasterMk cId="2041671247" sldId="2147483799"/>
            <pc:sldLayoutMk cId="2970956175" sldId="2147483800"/>
          </pc:sldLayoutMkLst>
          <pc:cxnChg chg="add mod">
            <ac:chgData name="Bhagavan Prasad" userId="021e6bbc-a147-47ec-8200-415ca325122c" providerId="ADAL" clId="{F428DCCE-9AEC-4F1C-A30B-B69908984731}" dt="2025-09-18T05:35:30.077" v="1143"/>
            <ac:cxnSpMkLst>
              <pc:docMk/>
              <pc:sldMasterMk cId="2041671247" sldId="2147483799"/>
              <pc:sldLayoutMk cId="2970956175" sldId="2147483800"/>
              <ac:cxnSpMk id="4" creationId="{F066C6BB-C648-AAA4-3F86-0A83CCBA99B8}"/>
            </ac:cxnSpMkLst>
          </pc:cxnChg>
          <pc:cxnChg chg="add mod">
            <ac:chgData name="Bhagavan Prasad" userId="021e6bbc-a147-47ec-8200-415ca325122c" providerId="ADAL" clId="{F428DCCE-9AEC-4F1C-A30B-B69908984731}" dt="2025-09-18T05:35:30.077" v="1143"/>
            <ac:cxnSpMkLst>
              <pc:docMk/>
              <pc:sldMasterMk cId="2041671247" sldId="2147483799"/>
              <pc:sldLayoutMk cId="2970956175" sldId="2147483800"/>
              <ac:cxnSpMk id="5" creationId="{3D805C22-9AEC-FC37-4B2F-F45C5AD6DC45}"/>
            </ac:cxnSpMkLst>
          </pc:cxnChg>
        </pc:sldLayoutChg>
        <pc:sldLayoutChg chg="addSp modSp">
          <pc:chgData name="Bhagavan Prasad" userId="021e6bbc-a147-47ec-8200-415ca325122c" providerId="ADAL" clId="{F428DCCE-9AEC-4F1C-A30B-B69908984731}" dt="2025-09-18T05:35:28.231" v="1142"/>
          <pc:sldLayoutMkLst>
            <pc:docMk/>
            <pc:sldMasterMk cId="2041671247" sldId="2147483799"/>
            <pc:sldLayoutMk cId="3952162225" sldId="2147483801"/>
          </pc:sldLayoutMkLst>
          <pc:spChg chg="add mod">
            <ac:chgData name="Bhagavan Prasad" userId="021e6bbc-a147-47ec-8200-415ca325122c" providerId="ADAL" clId="{F428DCCE-9AEC-4F1C-A30B-B69908984731}" dt="2025-09-18T05:32:40.753" v="1122"/>
            <ac:spMkLst>
              <pc:docMk/>
              <pc:sldMasterMk cId="2041671247" sldId="2147483799"/>
              <pc:sldLayoutMk cId="3952162225" sldId="2147483801"/>
              <ac:spMk id="4" creationId="{58E4F45A-6CC1-D0DC-B83F-3CBF49A88488}"/>
            </ac:spMkLst>
          </pc:spChg>
          <pc:cxnChg chg="add mod">
            <ac:chgData name="Bhagavan Prasad" userId="021e6bbc-a147-47ec-8200-415ca325122c" providerId="ADAL" clId="{F428DCCE-9AEC-4F1C-A30B-B69908984731}" dt="2025-09-18T05:35:28.231" v="1142"/>
            <ac:cxnSpMkLst>
              <pc:docMk/>
              <pc:sldMasterMk cId="2041671247" sldId="2147483799"/>
              <pc:sldLayoutMk cId="3952162225" sldId="2147483801"/>
              <ac:cxnSpMk id="5" creationId="{220E096D-689B-93BC-9A04-16793AE38E6C}"/>
            </ac:cxnSpMkLst>
          </pc:cxnChg>
          <pc:cxnChg chg="add mod">
            <ac:chgData name="Bhagavan Prasad" userId="021e6bbc-a147-47ec-8200-415ca325122c" providerId="ADAL" clId="{F428DCCE-9AEC-4F1C-A30B-B69908984731}" dt="2025-09-18T05:35:28.231" v="1142"/>
            <ac:cxnSpMkLst>
              <pc:docMk/>
              <pc:sldMasterMk cId="2041671247" sldId="2147483799"/>
              <pc:sldLayoutMk cId="3952162225" sldId="2147483801"/>
              <ac:cxnSpMk id="6" creationId="{CE64BC05-677B-4EFC-C6E8-1F5E28B290DD}"/>
            </ac:cxnSpMkLst>
          </pc:cxnChg>
        </pc:sldLayoutChg>
        <pc:sldLayoutChg chg="addSp modSp">
          <pc:chgData name="Bhagavan Prasad" userId="021e6bbc-a147-47ec-8200-415ca325122c" providerId="ADAL" clId="{F428DCCE-9AEC-4F1C-A30B-B69908984731}" dt="2025-09-18T05:35:26.122" v="1141"/>
          <pc:sldLayoutMkLst>
            <pc:docMk/>
            <pc:sldMasterMk cId="2041671247" sldId="2147483799"/>
            <pc:sldLayoutMk cId="2156204891" sldId="2147483802"/>
          </pc:sldLayoutMkLst>
          <pc:spChg chg="add mod">
            <ac:chgData name="Bhagavan Prasad" userId="021e6bbc-a147-47ec-8200-415ca325122c" providerId="ADAL" clId="{F428DCCE-9AEC-4F1C-A30B-B69908984731}" dt="2025-09-18T05:32:38.497" v="1121"/>
            <ac:spMkLst>
              <pc:docMk/>
              <pc:sldMasterMk cId="2041671247" sldId="2147483799"/>
              <pc:sldLayoutMk cId="2156204891" sldId="2147483802"/>
              <ac:spMk id="4" creationId="{C2D13B83-86C0-68CE-7EFC-FD0F5C1CBFE3}"/>
            </ac:spMkLst>
          </pc:spChg>
          <pc:cxnChg chg="add mod">
            <ac:chgData name="Bhagavan Prasad" userId="021e6bbc-a147-47ec-8200-415ca325122c" providerId="ADAL" clId="{F428DCCE-9AEC-4F1C-A30B-B69908984731}" dt="2025-09-18T05:35:26.122" v="1141"/>
            <ac:cxnSpMkLst>
              <pc:docMk/>
              <pc:sldMasterMk cId="2041671247" sldId="2147483799"/>
              <pc:sldLayoutMk cId="2156204891" sldId="2147483802"/>
              <ac:cxnSpMk id="5" creationId="{C4C5823C-C7A0-1C68-7D91-CBFC86996F33}"/>
            </ac:cxnSpMkLst>
          </pc:cxnChg>
          <pc:cxnChg chg="add mod">
            <ac:chgData name="Bhagavan Prasad" userId="021e6bbc-a147-47ec-8200-415ca325122c" providerId="ADAL" clId="{F428DCCE-9AEC-4F1C-A30B-B69908984731}" dt="2025-09-18T05:35:26.122" v="1141"/>
            <ac:cxnSpMkLst>
              <pc:docMk/>
              <pc:sldMasterMk cId="2041671247" sldId="2147483799"/>
              <pc:sldLayoutMk cId="2156204891" sldId="2147483802"/>
              <ac:cxnSpMk id="6" creationId="{27A5BBDE-21F8-0A3B-1738-9EA4A877D391}"/>
            </ac:cxnSpMkLst>
          </pc:cxnChg>
        </pc:sldLayoutChg>
        <pc:sldLayoutChg chg="addSp modSp">
          <pc:chgData name="Bhagavan Prasad" userId="021e6bbc-a147-47ec-8200-415ca325122c" providerId="ADAL" clId="{F428DCCE-9AEC-4F1C-A30B-B69908984731}" dt="2025-09-18T05:35:24.717" v="1140"/>
          <pc:sldLayoutMkLst>
            <pc:docMk/>
            <pc:sldMasterMk cId="2041671247" sldId="2147483799"/>
            <pc:sldLayoutMk cId="671244597" sldId="2147483803"/>
          </pc:sldLayoutMkLst>
          <pc:spChg chg="add mod">
            <ac:chgData name="Bhagavan Prasad" userId="021e6bbc-a147-47ec-8200-415ca325122c" providerId="ADAL" clId="{F428DCCE-9AEC-4F1C-A30B-B69908984731}" dt="2025-09-18T05:32:36.652" v="1120"/>
            <ac:spMkLst>
              <pc:docMk/>
              <pc:sldMasterMk cId="2041671247" sldId="2147483799"/>
              <pc:sldLayoutMk cId="671244597" sldId="2147483803"/>
              <ac:spMk id="8" creationId="{0694C0C7-96D0-B458-5181-F2B729C411BC}"/>
            </ac:spMkLst>
          </pc:spChg>
          <pc:cxnChg chg="add mod">
            <ac:chgData name="Bhagavan Prasad" userId="021e6bbc-a147-47ec-8200-415ca325122c" providerId="ADAL" clId="{F428DCCE-9AEC-4F1C-A30B-B69908984731}" dt="2025-09-18T05:35:24.717" v="1140"/>
            <ac:cxnSpMkLst>
              <pc:docMk/>
              <pc:sldMasterMk cId="2041671247" sldId="2147483799"/>
              <pc:sldLayoutMk cId="671244597" sldId="2147483803"/>
              <ac:cxnSpMk id="9" creationId="{46B0556D-FC16-318A-8255-9CED961FF5E4}"/>
            </ac:cxnSpMkLst>
          </pc:cxnChg>
          <pc:cxnChg chg="add mod">
            <ac:chgData name="Bhagavan Prasad" userId="021e6bbc-a147-47ec-8200-415ca325122c" providerId="ADAL" clId="{F428DCCE-9AEC-4F1C-A30B-B69908984731}" dt="2025-09-18T05:35:24.717" v="1140"/>
            <ac:cxnSpMkLst>
              <pc:docMk/>
              <pc:sldMasterMk cId="2041671247" sldId="2147483799"/>
              <pc:sldLayoutMk cId="671244597" sldId="2147483803"/>
              <ac:cxnSpMk id="10" creationId="{3D4EBA2A-BCDC-FCD1-4B5F-173BCD948130}"/>
            </ac:cxnSpMkLst>
          </pc:cxnChg>
        </pc:sldLayoutChg>
        <pc:sldLayoutChg chg="addSp modSp">
          <pc:chgData name="Bhagavan Prasad" userId="021e6bbc-a147-47ec-8200-415ca325122c" providerId="ADAL" clId="{F428DCCE-9AEC-4F1C-A30B-B69908984731}" dt="2025-09-18T05:35:23.919" v="1139"/>
          <pc:sldLayoutMkLst>
            <pc:docMk/>
            <pc:sldMasterMk cId="2041671247" sldId="2147483799"/>
            <pc:sldLayoutMk cId="3735667623" sldId="2147483804"/>
          </pc:sldLayoutMkLst>
          <pc:spChg chg="add mod">
            <ac:chgData name="Bhagavan Prasad" userId="021e6bbc-a147-47ec-8200-415ca325122c" providerId="ADAL" clId="{F428DCCE-9AEC-4F1C-A30B-B69908984731}" dt="2025-09-18T05:32:34.370" v="1119"/>
            <ac:spMkLst>
              <pc:docMk/>
              <pc:sldMasterMk cId="2041671247" sldId="2147483799"/>
              <pc:sldLayoutMk cId="3735667623" sldId="2147483804"/>
              <ac:spMk id="2" creationId="{238CEDA4-E149-9354-31EF-6B9CDF6D2D25}"/>
            </ac:spMkLst>
          </pc:spChg>
          <pc:cxnChg chg="add mod">
            <ac:chgData name="Bhagavan Prasad" userId="021e6bbc-a147-47ec-8200-415ca325122c" providerId="ADAL" clId="{F428DCCE-9AEC-4F1C-A30B-B69908984731}" dt="2025-09-18T05:35:23.919" v="1139"/>
            <ac:cxnSpMkLst>
              <pc:docMk/>
              <pc:sldMasterMk cId="2041671247" sldId="2147483799"/>
              <pc:sldLayoutMk cId="3735667623" sldId="2147483804"/>
              <ac:cxnSpMk id="10" creationId="{9F2FAC3F-F811-3F87-D0EA-C1C4A3C24F4A}"/>
            </ac:cxnSpMkLst>
          </pc:cxnChg>
          <pc:cxnChg chg="add mod">
            <ac:chgData name="Bhagavan Prasad" userId="021e6bbc-a147-47ec-8200-415ca325122c" providerId="ADAL" clId="{F428DCCE-9AEC-4F1C-A30B-B69908984731}" dt="2025-09-18T05:35:23.919" v="1139"/>
            <ac:cxnSpMkLst>
              <pc:docMk/>
              <pc:sldMasterMk cId="2041671247" sldId="2147483799"/>
              <pc:sldLayoutMk cId="3735667623" sldId="2147483804"/>
              <ac:cxnSpMk id="11" creationId="{5CAD70BC-8DBD-E373-28FE-628AC0DA3B3D}"/>
            </ac:cxnSpMkLst>
          </pc:cxnChg>
        </pc:sldLayoutChg>
        <pc:sldLayoutChg chg="addSp modSp">
          <pc:chgData name="Bhagavan Prasad" userId="021e6bbc-a147-47ec-8200-415ca325122c" providerId="ADAL" clId="{F428DCCE-9AEC-4F1C-A30B-B69908984731}" dt="2025-09-18T05:35:23.016" v="1138"/>
          <pc:sldLayoutMkLst>
            <pc:docMk/>
            <pc:sldMasterMk cId="2041671247" sldId="2147483799"/>
            <pc:sldLayoutMk cId="3577012705" sldId="2147483805"/>
          </pc:sldLayoutMkLst>
          <pc:spChg chg="add mod">
            <ac:chgData name="Bhagavan Prasad" userId="021e6bbc-a147-47ec-8200-415ca325122c" providerId="ADAL" clId="{F428DCCE-9AEC-4F1C-A30B-B69908984731}" dt="2025-09-18T05:32:30.592" v="1118"/>
            <ac:spMkLst>
              <pc:docMk/>
              <pc:sldMasterMk cId="2041671247" sldId="2147483799"/>
              <pc:sldLayoutMk cId="3577012705" sldId="2147483805"/>
              <ac:spMk id="2" creationId="{A91D7E30-BD3E-5FFB-B4FA-5B1FAFA28893}"/>
            </ac:spMkLst>
          </pc:spChg>
          <pc:cxnChg chg="add mod">
            <ac:chgData name="Bhagavan Prasad" userId="021e6bbc-a147-47ec-8200-415ca325122c" providerId="ADAL" clId="{F428DCCE-9AEC-4F1C-A30B-B69908984731}" dt="2025-09-18T05:35:23.016" v="1138"/>
            <ac:cxnSpMkLst>
              <pc:docMk/>
              <pc:sldMasterMk cId="2041671247" sldId="2147483799"/>
              <pc:sldLayoutMk cId="3577012705" sldId="2147483805"/>
              <ac:cxnSpMk id="6" creationId="{A3FA5835-8FDA-DD7D-C492-6B4C76A93795}"/>
            </ac:cxnSpMkLst>
          </pc:cxnChg>
          <pc:cxnChg chg="add mod">
            <ac:chgData name="Bhagavan Prasad" userId="021e6bbc-a147-47ec-8200-415ca325122c" providerId="ADAL" clId="{F428DCCE-9AEC-4F1C-A30B-B69908984731}" dt="2025-09-18T05:35:23.016" v="1138"/>
            <ac:cxnSpMkLst>
              <pc:docMk/>
              <pc:sldMasterMk cId="2041671247" sldId="2147483799"/>
              <pc:sldLayoutMk cId="3577012705" sldId="2147483805"/>
              <ac:cxnSpMk id="7" creationId="{11680B10-6C7F-5E0D-D8A6-9906630F119B}"/>
            </ac:cxnSpMkLst>
          </pc:cxnChg>
        </pc:sldLayoutChg>
        <pc:sldLayoutChg chg="addSp modSp">
          <pc:chgData name="Bhagavan Prasad" userId="021e6bbc-a147-47ec-8200-415ca325122c" providerId="ADAL" clId="{F428DCCE-9AEC-4F1C-A30B-B69908984731}" dt="2025-09-18T05:35:22.177" v="1137"/>
          <pc:sldLayoutMkLst>
            <pc:docMk/>
            <pc:sldMasterMk cId="2041671247" sldId="2147483799"/>
            <pc:sldLayoutMk cId="1296369613" sldId="2147483806"/>
          </pc:sldLayoutMkLst>
          <pc:spChg chg="add mod">
            <ac:chgData name="Bhagavan Prasad" userId="021e6bbc-a147-47ec-8200-415ca325122c" providerId="ADAL" clId="{F428DCCE-9AEC-4F1C-A30B-B69908984731}" dt="2025-09-18T05:32:26.740" v="1117"/>
            <ac:spMkLst>
              <pc:docMk/>
              <pc:sldMasterMk cId="2041671247" sldId="2147483799"/>
              <pc:sldLayoutMk cId="1296369613" sldId="2147483806"/>
              <ac:spMk id="5" creationId="{5D3135C0-A227-098B-BC84-BC33E34654A5}"/>
            </ac:spMkLst>
          </pc:spChg>
          <pc:cxnChg chg="add mod">
            <ac:chgData name="Bhagavan Prasad" userId="021e6bbc-a147-47ec-8200-415ca325122c" providerId="ADAL" clId="{F428DCCE-9AEC-4F1C-A30B-B69908984731}" dt="2025-09-18T05:35:22.177" v="1137"/>
            <ac:cxnSpMkLst>
              <pc:docMk/>
              <pc:sldMasterMk cId="2041671247" sldId="2147483799"/>
              <pc:sldLayoutMk cId="1296369613" sldId="2147483806"/>
              <ac:cxnSpMk id="6" creationId="{27D406AA-5B0C-7DDA-0823-5A8A47029CEF}"/>
            </ac:cxnSpMkLst>
          </pc:cxnChg>
          <pc:cxnChg chg="add mod">
            <ac:chgData name="Bhagavan Prasad" userId="021e6bbc-a147-47ec-8200-415ca325122c" providerId="ADAL" clId="{F428DCCE-9AEC-4F1C-A30B-B69908984731}" dt="2025-09-18T05:35:22.177" v="1137"/>
            <ac:cxnSpMkLst>
              <pc:docMk/>
              <pc:sldMasterMk cId="2041671247" sldId="2147483799"/>
              <pc:sldLayoutMk cId="1296369613" sldId="2147483806"/>
              <ac:cxnSpMk id="7" creationId="{5E2F2D7C-9B6D-1ABE-7057-79532D55D011}"/>
            </ac:cxnSpMkLst>
          </pc:cxnChg>
        </pc:sldLayoutChg>
        <pc:sldLayoutChg chg="addSp modSp">
          <pc:chgData name="Bhagavan Prasad" userId="021e6bbc-a147-47ec-8200-415ca325122c" providerId="ADAL" clId="{F428DCCE-9AEC-4F1C-A30B-B69908984731}" dt="2025-09-18T05:35:20.917" v="1136"/>
          <pc:sldLayoutMkLst>
            <pc:docMk/>
            <pc:sldMasterMk cId="2041671247" sldId="2147483799"/>
            <pc:sldLayoutMk cId="748225535" sldId="2147483807"/>
          </pc:sldLayoutMkLst>
          <pc:spChg chg="add mod">
            <ac:chgData name="Bhagavan Prasad" userId="021e6bbc-a147-47ec-8200-415ca325122c" providerId="ADAL" clId="{F428DCCE-9AEC-4F1C-A30B-B69908984731}" dt="2025-09-18T05:32:56.321" v="1125"/>
            <ac:spMkLst>
              <pc:docMk/>
              <pc:sldMasterMk cId="2041671247" sldId="2147483799"/>
              <pc:sldLayoutMk cId="748225535" sldId="2147483807"/>
              <ac:spMk id="5" creationId="{3F3087A3-9287-1FD5-6931-3D44EC73250A}"/>
            </ac:spMkLst>
          </pc:spChg>
          <pc:cxnChg chg="add mod">
            <ac:chgData name="Bhagavan Prasad" userId="021e6bbc-a147-47ec-8200-415ca325122c" providerId="ADAL" clId="{F428DCCE-9AEC-4F1C-A30B-B69908984731}" dt="2025-09-18T05:35:20.917" v="1136"/>
            <ac:cxnSpMkLst>
              <pc:docMk/>
              <pc:sldMasterMk cId="2041671247" sldId="2147483799"/>
              <pc:sldLayoutMk cId="748225535" sldId="2147483807"/>
              <ac:cxnSpMk id="6" creationId="{01ACC450-3A33-A00B-551D-3D0F8A42D12D}"/>
            </ac:cxnSpMkLst>
          </pc:cxnChg>
          <pc:cxnChg chg="add mod">
            <ac:chgData name="Bhagavan Prasad" userId="021e6bbc-a147-47ec-8200-415ca325122c" providerId="ADAL" clId="{F428DCCE-9AEC-4F1C-A30B-B69908984731}" dt="2025-09-18T05:35:20.917" v="1136"/>
            <ac:cxnSpMkLst>
              <pc:docMk/>
              <pc:sldMasterMk cId="2041671247" sldId="2147483799"/>
              <pc:sldLayoutMk cId="748225535" sldId="2147483807"/>
              <ac:cxnSpMk id="7" creationId="{2DF347DB-CF4B-66B2-5252-633710E2F4BE}"/>
            </ac:cxnSpMkLst>
          </pc:cxnChg>
        </pc:sldLayoutChg>
        <pc:sldLayoutChg chg="addSp modSp">
          <pc:chgData name="Bhagavan Prasad" userId="021e6bbc-a147-47ec-8200-415ca325122c" providerId="ADAL" clId="{F428DCCE-9AEC-4F1C-A30B-B69908984731}" dt="2025-09-18T05:35:18.516" v="1135"/>
          <pc:sldLayoutMkLst>
            <pc:docMk/>
            <pc:sldMasterMk cId="2041671247" sldId="2147483799"/>
            <pc:sldLayoutMk cId="433004488" sldId="2147483808"/>
          </pc:sldLayoutMkLst>
          <pc:spChg chg="add mod">
            <ac:chgData name="Bhagavan Prasad" userId="021e6bbc-a147-47ec-8200-415ca325122c" providerId="ADAL" clId="{F428DCCE-9AEC-4F1C-A30B-B69908984731}" dt="2025-09-18T05:32:54.648" v="1124"/>
            <ac:spMkLst>
              <pc:docMk/>
              <pc:sldMasterMk cId="2041671247" sldId="2147483799"/>
              <pc:sldLayoutMk cId="433004488" sldId="2147483808"/>
              <ac:spMk id="8" creationId="{6710C4C5-7F10-EBDB-FB61-CAD21EAE2058}"/>
            </ac:spMkLst>
          </pc:spChg>
          <pc:cxnChg chg="add mod">
            <ac:chgData name="Bhagavan Prasad" userId="021e6bbc-a147-47ec-8200-415ca325122c" providerId="ADAL" clId="{F428DCCE-9AEC-4F1C-A30B-B69908984731}" dt="2025-09-18T05:35:18.516" v="1135"/>
            <ac:cxnSpMkLst>
              <pc:docMk/>
              <pc:sldMasterMk cId="2041671247" sldId="2147483799"/>
              <pc:sldLayoutMk cId="433004488" sldId="2147483808"/>
              <ac:cxnSpMk id="9" creationId="{8B5D80D3-F1F2-1CF9-8483-1B6D4A97AA3D}"/>
            </ac:cxnSpMkLst>
          </pc:cxnChg>
          <pc:cxnChg chg="add mod">
            <ac:chgData name="Bhagavan Prasad" userId="021e6bbc-a147-47ec-8200-415ca325122c" providerId="ADAL" clId="{F428DCCE-9AEC-4F1C-A30B-B69908984731}" dt="2025-09-18T05:35:18.516" v="1135"/>
            <ac:cxnSpMkLst>
              <pc:docMk/>
              <pc:sldMasterMk cId="2041671247" sldId="2147483799"/>
              <pc:sldLayoutMk cId="433004488" sldId="2147483808"/>
              <ac:cxnSpMk id="10" creationId="{07B563F4-E1B1-5B39-4AD1-F6544A3D6785}"/>
            </ac:cxnSpMkLst>
          </pc:cxnChg>
        </pc:sldLayoutChg>
        <pc:sldLayoutChg chg="addSp modSp">
          <pc:chgData name="Bhagavan Prasad" userId="021e6bbc-a147-47ec-8200-415ca325122c" providerId="ADAL" clId="{F428DCCE-9AEC-4F1C-A30B-B69908984731}" dt="2025-09-18T05:35:15.287" v="1134"/>
          <pc:sldLayoutMkLst>
            <pc:docMk/>
            <pc:sldMasterMk cId="2041671247" sldId="2147483799"/>
            <pc:sldLayoutMk cId="1194885916" sldId="2147483809"/>
          </pc:sldLayoutMkLst>
          <pc:spChg chg="add mod">
            <ac:chgData name="Bhagavan Prasad" userId="021e6bbc-a147-47ec-8200-415ca325122c" providerId="ADAL" clId="{F428DCCE-9AEC-4F1C-A30B-B69908984731}" dt="2025-09-18T05:32:52.574" v="1123"/>
            <ac:spMkLst>
              <pc:docMk/>
              <pc:sldMasterMk cId="2041671247" sldId="2147483799"/>
              <pc:sldLayoutMk cId="1194885916" sldId="2147483809"/>
              <ac:spMk id="2" creationId="{893D072E-CD46-5472-8376-B0D499BAA520}"/>
            </ac:spMkLst>
          </pc:spChg>
          <pc:cxnChg chg="add mod">
            <ac:chgData name="Bhagavan Prasad" userId="021e6bbc-a147-47ec-8200-415ca325122c" providerId="ADAL" clId="{F428DCCE-9AEC-4F1C-A30B-B69908984731}" dt="2025-09-18T05:35:15.287" v="1134"/>
            <ac:cxnSpMkLst>
              <pc:docMk/>
              <pc:sldMasterMk cId="2041671247" sldId="2147483799"/>
              <pc:sldLayoutMk cId="1194885916" sldId="2147483809"/>
              <ac:cxnSpMk id="7" creationId="{2654955E-6356-6C4D-E072-EA6BA9704894}"/>
            </ac:cxnSpMkLst>
          </pc:cxnChg>
          <pc:cxnChg chg="add mod">
            <ac:chgData name="Bhagavan Prasad" userId="021e6bbc-a147-47ec-8200-415ca325122c" providerId="ADAL" clId="{F428DCCE-9AEC-4F1C-A30B-B69908984731}" dt="2025-09-18T05:35:15.287" v="1134"/>
            <ac:cxnSpMkLst>
              <pc:docMk/>
              <pc:sldMasterMk cId="2041671247" sldId="2147483799"/>
              <pc:sldLayoutMk cId="1194885916" sldId="2147483809"/>
              <ac:cxnSpMk id="8" creationId="{4BAD11DD-7C37-2BEE-C375-52782C4A8072}"/>
            </ac:cxnSpMkLst>
          </pc:cxnChg>
        </pc:sldLayoutChg>
        <pc:sldLayoutChg chg="addSp modSp">
          <pc:chgData name="Bhagavan Prasad" userId="021e6bbc-a147-47ec-8200-415ca325122c" providerId="ADAL" clId="{F428DCCE-9AEC-4F1C-A30B-B69908984731}" dt="2025-09-18T05:33:48.336" v="1130"/>
          <pc:sldLayoutMkLst>
            <pc:docMk/>
            <pc:sldMasterMk cId="2041671247" sldId="2147483799"/>
            <pc:sldLayoutMk cId="82359424" sldId="2147483812"/>
          </pc:sldLayoutMkLst>
          <pc:spChg chg="add mod">
            <ac:chgData name="Bhagavan Prasad" userId="021e6bbc-a147-47ec-8200-415ca325122c" providerId="ADAL" clId="{F428DCCE-9AEC-4F1C-A30B-B69908984731}" dt="2025-09-18T05:33:48.336" v="1130"/>
            <ac:spMkLst>
              <pc:docMk/>
              <pc:sldMasterMk cId="2041671247" sldId="2147483799"/>
              <pc:sldLayoutMk cId="82359424" sldId="2147483812"/>
              <ac:spMk id="3" creationId="{E63650E7-D5B0-2734-2C77-B9C7A2C34F0E}"/>
            </ac:spMkLst>
          </pc:spChg>
        </pc:sldLayoutChg>
        <pc:sldLayoutChg chg="addSp modSp">
          <pc:chgData name="Bhagavan Prasad" userId="021e6bbc-a147-47ec-8200-415ca325122c" providerId="ADAL" clId="{F428DCCE-9AEC-4F1C-A30B-B69908984731}" dt="2025-09-18T05:35:08.984" v="1133"/>
          <pc:sldLayoutMkLst>
            <pc:docMk/>
            <pc:sldMasterMk cId="2041671247" sldId="2147483799"/>
            <pc:sldLayoutMk cId="3356847435" sldId="2147483822"/>
          </pc:sldLayoutMkLst>
          <pc:cxnChg chg="add mod">
            <ac:chgData name="Bhagavan Prasad" userId="021e6bbc-a147-47ec-8200-415ca325122c" providerId="ADAL" clId="{F428DCCE-9AEC-4F1C-A30B-B69908984731}" dt="2025-09-18T05:35:08.984" v="1133"/>
            <ac:cxnSpMkLst>
              <pc:docMk/>
              <pc:sldMasterMk cId="2041671247" sldId="2147483799"/>
              <pc:sldLayoutMk cId="3356847435" sldId="2147483822"/>
              <ac:cxnSpMk id="3" creationId="{8A747304-2E80-CF6A-2808-A45FC47FA216}"/>
            </ac:cxnSpMkLst>
          </pc:cxnChg>
          <pc:cxnChg chg="add mod">
            <ac:chgData name="Bhagavan Prasad" userId="021e6bbc-a147-47ec-8200-415ca325122c" providerId="ADAL" clId="{F428DCCE-9AEC-4F1C-A30B-B69908984731}" dt="2025-09-18T05:35:08.984" v="1133"/>
            <ac:cxnSpMkLst>
              <pc:docMk/>
              <pc:sldMasterMk cId="2041671247" sldId="2147483799"/>
              <pc:sldLayoutMk cId="3356847435" sldId="2147483822"/>
              <ac:cxnSpMk id="9" creationId="{7E0E2041-0D1E-5403-75B6-D5093285172F}"/>
            </ac:cxnSpMkLst>
          </pc:cxnChg>
        </pc:sldLayoutChg>
      </pc:sldMasterChg>
      <pc:sldMasterChg chg="new del mod addSldLayout delSldLayout">
        <pc:chgData name="Bhagavan Prasad" userId="021e6bbc-a147-47ec-8200-415ca325122c" providerId="ADAL" clId="{F428DCCE-9AEC-4F1C-A30B-B69908984731}" dt="2025-09-18T05:35:57.837" v="1148" actId="6938"/>
        <pc:sldMasterMkLst>
          <pc:docMk/>
          <pc:sldMasterMk cId="3741491994" sldId="2147483823"/>
        </pc:sldMasterMkLst>
        <pc:sldLayoutChg chg="new del replId">
          <pc:chgData name="Bhagavan Prasad" userId="021e6bbc-a147-47ec-8200-415ca325122c" providerId="ADAL" clId="{F428DCCE-9AEC-4F1C-A30B-B69908984731}" dt="2025-09-18T05:35:57.837" v="1148" actId="6938"/>
          <pc:sldLayoutMkLst>
            <pc:docMk/>
            <pc:sldMasterMk cId="3741491994" sldId="2147483823"/>
            <pc:sldLayoutMk cId="649674472" sldId="2147483824"/>
          </pc:sldLayoutMkLst>
        </pc:sldLayoutChg>
        <pc:sldLayoutChg chg="new del replId">
          <pc:chgData name="Bhagavan Prasad" userId="021e6bbc-a147-47ec-8200-415ca325122c" providerId="ADAL" clId="{F428DCCE-9AEC-4F1C-A30B-B69908984731}" dt="2025-09-18T05:35:57.837" v="1148" actId="6938"/>
          <pc:sldLayoutMkLst>
            <pc:docMk/>
            <pc:sldMasterMk cId="3741491994" sldId="2147483823"/>
            <pc:sldLayoutMk cId="537853241" sldId="2147483825"/>
          </pc:sldLayoutMkLst>
        </pc:sldLayoutChg>
        <pc:sldLayoutChg chg="new del replId">
          <pc:chgData name="Bhagavan Prasad" userId="021e6bbc-a147-47ec-8200-415ca325122c" providerId="ADAL" clId="{F428DCCE-9AEC-4F1C-A30B-B69908984731}" dt="2025-09-18T05:35:57.837" v="1148" actId="6938"/>
          <pc:sldLayoutMkLst>
            <pc:docMk/>
            <pc:sldMasterMk cId="3741491994" sldId="2147483823"/>
            <pc:sldLayoutMk cId="3964081765" sldId="2147483826"/>
          </pc:sldLayoutMkLst>
        </pc:sldLayoutChg>
        <pc:sldLayoutChg chg="new del replId">
          <pc:chgData name="Bhagavan Prasad" userId="021e6bbc-a147-47ec-8200-415ca325122c" providerId="ADAL" clId="{F428DCCE-9AEC-4F1C-A30B-B69908984731}" dt="2025-09-18T05:35:57.837" v="1148" actId="6938"/>
          <pc:sldLayoutMkLst>
            <pc:docMk/>
            <pc:sldMasterMk cId="3741491994" sldId="2147483823"/>
            <pc:sldLayoutMk cId="2396195389" sldId="2147483827"/>
          </pc:sldLayoutMkLst>
        </pc:sldLayoutChg>
        <pc:sldLayoutChg chg="new del replId">
          <pc:chgData name="Bhagavan Prasad" userId="021e6bbc-a147-47ec-8200-415ca325122c" providerId="ADAL" clId="{F428DCCE-9AEC-4F1C-A30B-B69908984731}" dt="2025-09-18T05:35:57.837" v="1148" actId="6938"/>
          <pc:sldLayoutMkLst>
            <pc:docMk/>
            <pc:sldMasterMk cId="3741491994" sldId="2147483823"/>
            <pc:sldLayoutMk cId="3133796167" sldId="2147483828"/>
          </pc:sldLayoutMkLst>
        </pc:sldLayoutChg>
        <pc:sldLayoutChg chg="new del replId">
          <pc:chgData name="Bhagavan Prasad" userId="021e6bbc-a147-47ec-8200-415ca325122c" providerId="ADAL" clId="{F428DCCE-9AEC-4F1C-A30B-B69908984731}" dt="2025-09-18T05:35:57.837" v="1148" actId="6938"/>
          <pc:sldLayoutMkLst>
            <pc:docMk/>
            <pc:sldMasterMk cId="3741491994" sldId="2147483823"/>
            <pc:sldLayoutMk cId="2776977738" sldId="2147483829"/>
          </pc:sldLayoutMkLst>
        </pc:sldLayoutChg>
        <pc:sldLayoutChg chg="new del replId">
          <pc:chgData name="Bhagavan Prasad" userId="021e6bbc-a147-47ec-8200-415ca325122c" providerId="ADAL" clId="{F428DCCE-9AEC-4F1C-A30B-B69908984731}" dt="2025-09-18T05:35:57.837" v="1148" actId="6938"/>
          <pc:sldLayoutMkLst>
            <pc:docMk/>
            <pc:sldMasterMk cId="3741491994" sldId="2147483823"/>
            <pc:sldLayoutMk cId="4098833621" sldId="2147483830"/>
          </pc:sldLayoutMkLst>
        </pc:sldLayoutChg>
        <pc:sldLayoutChg chg="new del replId">
          <pc:chgData name="Bhagavan Prasad" userId="021e6bbc-a147-47ec-8200-415ca325122c" providerId="ADAL" clId="{F428DCCE-9AEC-4F1C-A30B-B69908984731}" dt="2025-09-18T05:35:57.837" v="1148" actId="6938"/>
          <pc:sldLayoutMkLst>
            <pc:docMk/>
            <pc:sldMasterMk cId="3741491994" sldId="2147483823"/>
            <pc:sldLayoutMk cId="1107864573" sldId="2147483831"/>
          </pc:sldLayoutMkLst>
        </pc:sldLayoutChg>
        <pc:sldLayoutChg chg="new del replId">
          <pc:chgData name="Bhagavan Prasad" userId="021e6bbc-a147-47ec-8200-415ca325122c" providerId="ADAL" clId="{F428DCCE-9AEC-4F1C-A30B-B69908984731}" dt="2025-09-18T05:35:57.837" v="1148" actId="6938"/>
          <pc:sldLayoutMkLst>
            <pc:docMk/>
            <pc:sldMasterMk cId="3741491994" sldId="2147483823"/>
            <pc:sldLayoutMk cId="362959357" sldId="2147483832"/>
          </pc:sldLayoutMkLst>
        </pc:sldLayoutChg>
        <pc:sldLayoutChg chg="new del replId">
          <pc:chgData name="Bhagavan Prasad" userId="021e6bbc-a147-47ec-8200-415ca325122c" providerId="ADAL" clId="{F428DCCE-9AEC-4F1C-A30B-B69908984731}" dt="2025-09-18T05:35:57.837" v="1148" actId="6938"/>
          <pc:sldLayoutMkLst>
            <pc:docMk/>
            <pc:sldMasterMk cId="3741491994" sldId="2147483823"/>
            <pc:sldLayoutMk cId="2791600918" sldId="2147483833"/>
          </pc:sldLayoutMkLst>
        </pc:sldLayoutChg>
        <pc:sldLayoutChg chg="new del replId">
          <pc:chgData name="Bhagavan Prasad" userId="021e6bbc-a147-47ec-8200-415ca325122c" providerId="ADAL" clId="{F428DCCE-9AEC-4F1C-A30B-B69908984731}" dt="2025-09-18T05:35:57.837" v="1148" actId="6938"/>
          <pc:sldLayoutMkLst>
            <pc:docMk/>
            <pc:sldMasterMk cId="3741491994" sldId="2147483823"/>
            <pc:sldLayoutMk cId="3679321682" sldId="2147483834"/>
          </pc:sldLayoutMkLst>
        </pc:sldLayoutChg>
      </pc:sldMasterChg>
    </pc:docChg>
  </pc:docChgLst>
  <pc:docChgLst>
    <pc:chgData name="Bhagavan Prasad" userId="021e6bbc-a147-47ec-8200-415ca325122c" providerId="ADAL" clId="{C3E31239-A503-48FB-A2B5-CFE395F3DFA8}"/>
    <pc:docChg chg="undo custSel addSld delSld modSld sldOrd">
      <pc:chgData name="Bhagavan Prasad" userId="021e6bbc-a147-47ec-8200-415ca325122c" providerId="ADAL" clId="{C3E31239-A503-48FB-A2B5-CFE395F3DFA8}" dt="2025-09-04T07:06:15.257" v="2386"/>
      <pc:docMkLst>
        <pc:docMk/>
      </pc:docMkLst>
      <pc:sldChg chg="addSp delSp modSp mod ord modNotesTx">
        <pc:chgData name="Bhagavan Prasad" userId="021e6bbc-a147-47ec-8200-415ca325122c" providerId="ADAL" clId="{C3E31239-A503-48FB-A2B5-CFE395F3DFA8}" dt="2025-09-02T12:15:16.668" v="2233"/>
        <pc:sldMkLst>
          <pc:docMk/>
          <pc:sldMk cId="2201125929" sldId="292"/>
        </pc:sldMkLst>
      </pc:sldChg>
      <pc:sldChg chg="del">
        <pc:chgData name="Bhagavan Prasad" userId="021e6bbc-a147-47ec-8200-415ca325122c" providerId="ADAL" clId="{C3E31239-A503-48FB-A2B5-CFE395F3DFA8}" dt="2025-08-29T13:25:49.043" v="2098" actId="47"/>
        <pc:sldMkLst>
          <pc:docMk/>
          <pc:sldMk cId="2770959368" sldId="294"/>
        </pc:sldMkLst>
      </pc:sldChg>
      <pc:sldChg chg="del">
        <pc:chgData name="Bhagavan Prasad" userId="021e6bbc-a147-47ec-8200-415ca325122c" providerId="ADAL" clId="{C3E31239-A503-48FB-A2B5-CFE395F3DFA8}" dt="2025-08-20T07:00:45.643" v="302" actId="47"/>
        <pc:sldMkLst>
          <pc:docMk/>
          <pc:sldMk cId="168073184" sldId="305"/>
        </pc:sldMkLst>
      </pc:sldChg>
      <pc:sldChg chg="del">
        <pc:chgData name="Bhagavan Prasad" userId="021e6bbc-a147-47ec-8200-415ca325122c" providerId="ADAL" clId="{C3E31239-A503-48FB-A2B5-CFE395F3DFA8}" dt="2025-08-20T07:00:46.493" v="303" actId="47"/>
        <pc:sldMkLst>
          <pc:docMk/>
          <pc:sldMk cId="3929255203" sldId="306"/>
        </pc:sldMkLst>
      </pc:sldChg>
      <pc:sldChg chg="del">
        <pc:chgData name="Bhagavan Prasad" userId="021e6bbc-a147-47ec-8200-415ca325122c" providerId="ADAL" clId="{C3E31239-A503-48FB-A2B5-CFE395F3DFA8}" dt="2025-08-20T07:00:48.555" v="304" actId="47"/>
        <pc:sldMkLst>
          <pc:docMk/>
          <pc:sldMk cId="3568995994" sldId="307"/>
        </pc:sldMkLst>
      </pc:sldChg>
      <pc:sldChg chg="del">
        <pc:chgData name="Bhagavan Prasad" userId="021e6bbc-a147-47ec-8200-415ca325122c" providerId="ADAL" clId="{C3E31239-A503-48FB-A2B5-CFE395F3DFA8}" dt="2025-08-20T07:00:49.967" v="305" actId="47"/>
        <pc:sldMkLst>
          <pc:docMk/>
          <pc:sldMk cId="177096319" sldId="308"/>
        </pc:sldMkLst>
      </pc:sldChg>
      <pc:sldChg chg="del">
        <pc:chgData name="Bhagavan Prasad" userId="021e6bbc-a147-47ec-8200-415ca325122c" providerId="ADAL" clId="{C3E31239-A503-48FB-A2B5-CFE395F3DFA8}" dt="2025-08-20T07:00:39.668" v="298" actId="47"/>
        <pc:sldMkLst>
          <pc:docMk/>
          <pc:sldMk cId="4103796617" sldId="309"/>
        </pc:sldMkLst>
      </pc:sldChg>
      <pc:sldChg chg="del">
        <pc:chgData name="Bhagavan Prasad" userId="021e6bbc-a147-47ec-8200-415ca325122c" providerId="ADAL" clId="{C3E31239-A503-48FB-A2B5-CFE395F3DFA8}" dt="2025-08-20T07:00:40.997" v="299" actId="47"/>
        <pc:sldMkLst>
          <pc:docMk/>
          <pc:sldMk cId="1641629060" sldId="310"/>
        </pc:sldMkLst>
      </pc:sldChg>
      <pc:sldChg chg="addSp modSp mod ord">
        <pc:chgData name="Bhagavan Prasad" userId="021e6bbc-a147-47ec-8200-415ca325122c" providerId="ADAL" clId="{C3E31239-A503-48FB-A2B5-CFE395F3DFA8}" dt="2025-09-04T07:05:39.727" v="2385" actId="1076"/>
        <pc:sldMkLst>
          <pc:docMk/>
          <pc:sldMk cId="3912016306" sldId="313"/>
        </pc:sldMkLst>
      </pc:sldChg>
      <pc:sldChg chg="del">
        <pc:chgData name="Bhagavan Prasad" userId="021e6bbc-a147-47ec-8200-415ca325122c" providerId="ADAL" clId="{C3E31239-A503-48FB-A2B5-CFE395F3DFA8}" dt="2025-08-20T07:00:44.022" v="301" actId="47"/>
        <pc:sldMkLst>
          <pc:docMk/>
          <pc:sldMk cId="1381392051" sldId="314"/>
        </pc:sldMkLst>
      </pc:sldChg>
      <pc:sldChg chg="addSp delSp modSp mod modNotesTx">
        <pc:chgData name="Bhagavan Prasad" userId="021e6bbc-a147-47ec-8200-415ca325122c" providerId="ADAL" clId="{C3E31239-A503-48FB-A2B5-CFE395F3DFA8}" dt="2025-09-02T12:15:28.050" v="2237"/>
        <pc:sldMkLst>
          <pc:docMk/>
          <pc:sldMk cId="2218928329" sldId="315"/>
        </pc:sldMkLst>
      </pc:sldChg>
      <pc:sldChg chg="del">
        <pc:chgData name="Bhagavan Prasad" userId="021e6bbc-a147-47ec-8200-415ca325122c" providerId="ADAL" clId="{C3E31239-A503-48FB-A2B5-CFE395F3DFA8}" dt="2025-08-20T07:00:38.347" v="297" actId="47"/>
        <pc:sldMkLst>
          <pc:docMk/>
          <pc:sldMk cId="1694384514" sldId="316"/>
        </pc:sldMkLst>
      </pc:sldChg>
      <pc:sldChg chg="addSp delSp modSp add del mod">
        <pc:chgData name="Bhagavan Prasad" userId="021e6bbc-a147-47ec-8200-415ca325122c" providerId="ADAL" clId="{C3E31239-A503-48FB-A2B5-CFE395F3DFA8}" dt="2025-08-20T07:00:42.142" v="300" actId="47"/>
        <pc:sldMkLst>
          <pc:docMk/>
          <pc:sldMk cId="137050751" sldId="317"/>
        </pc:sldMkLst>
      </pc:sldChg>
      <pc:sldChg chg="add del">
        <pc:chgData name="Bhagavan Prasad" userId="021e6bbc-a147-47ec-8200-415ca325122c" providerId="ADAL" clId="{C3E31239-A503-48FB-A2B5-CFE395F3DFA8}" dt="2025-08-20T07:00:37.401" v="296" actId="47"/>
        <pc:sldMkLst>
          <pc:docMk/>
          <pc:sldMk cId="1446161421" sldId="318"/>
        </pc:sldMkLst>
      </pc:sldChg>
      <pc:sldChg chg="addSp delSp modSp add mod modNotesTx">
        <pc:chgData name="Bhagavan Prasad" userId="021e6bbc-a147-47ec-8200-415ca325122c" providerId="ADAL" clId="{C3E31239-A503-48FB-A2B5-CFE395F3DFA8}" dt="2025-09-02T12:15:33.765" v="2240"/>
        <pc:sldMkLst>
          <pc:docMk/>
          <pc:sldMk cId="49843891" sldId="319"/>
        </pc:sldMkLst>
      </pc:sldChg>
      <pc:sldChg chg="add del">
        <pc:chgData name="Bhagavan Prasad" userId="021e6bbc-a147-47ec-8200-415ca325122c" providerId="ADAL" clId="{C3E31239-A503-48FB-A2B5-CFE395F3DFA8}" dt="2025-08-20T06:41:31.928" v="13"/>
        <pc:sldMkLst>
          <pc:docMk/>
          <pc:sldMk cId="1488552964" sldId="319"/>
        </pc:sldMkLst>
      </pc:sldChg>
      <pc:sldChg chg="add del">
        <pc:chgData name="Bhagavan Prasad" userId="021e6bbc-a147-47ec-8200-415ca325122c" providerId="ADAL" clId="{C3E31239-A503-48FB-A2B5-CFE395F3DFA8}" dt="2025-08-20T06:41:30.948" v="12"/>
        <pc:sldMkLst>
          <pc:docMk/>
          <pc:sldMk cId="192306326" sldId="320"/>
        </pc:sldMkLst>
      </pc:sldChg>
      <pc:sldChg chg="addSp delSp modSp add mod modNotesTx">
        <pc:chgData name="Bhagavan Prasad" userId="021e6bbc-a147-47ec-8200-415ca325122c" providerId="ADAL" clId="{C3E31239-A503-48FB-A2B5-CFE395F3DFA8}" dt="2025-09-02T12:15:40.700" v="2243"/>
        <pc:sldMkLst>
          <pc:docMk/>
          <pc:sldMk cId="2063536813" sldId="320"/>
        </pc:sldMkLst>
      </pc:sldChg>
      <pc:sldChg chg="addSp delSp modSp add mod modNotesTx">
        <pc:chgData name="Bhagavan Prasad" userId="021e6bbc-a147-47ec-8200-415ca325122c" providerId="ADAL" clId="{C3E31239-A503-48FB-A2B5-CFE395F3DFA8}" dt="2025-09-02T12:15:46.786" v="2246"/>
        <pc:sldMkLst>
          <pc:docMk/>
          <pc:sldMk cId="1009221987" sldId="321"/>
        </pc:sldMkLst>
      </pc:sldChg>
      <pc:sldChg chg="add del">
        <pc:chgData name="Bhagavan Prasad" userId="021e6bbc-a147-47ec-8200-415ca325122c" providerId="ADAL" clId="{C3E31239-A503-48FB-A2B5-CFE395F3DFA8}" dt="2025-08-20T06:41:30.747" v="11"/>
        <pc:sldMkLst>
          <pc:docMk/>
          <pc:sldMk cId="1552209071" sldId="321"/>
        </pc:sldMkLst>
      </pc:sldChg>
      <pc:sldChg chg="addSp delSp modSp add mod modNotesTx">
        <pc:chgData name="Bhagavan Prasad" userId="021e6bbc-a147-47ec-8200-415ca325122c" providerId="ADAL" clId="{C3E31239-A503-48FB-A2B5-CFE395F3DFA8}" dt="2025-09-02T12:15:53.788" v="2249"/>
        <pc:sldMkLst>
          <pc:docMk/>
          <pc:sldMk cId="3025845378" sldId="322"/>
        </pc:sldMkLst>
      </pc:sldChg>
      <pc:sldChg chg="addSp delSp modSp add mod modNotesTx">
        <pc:chgData name="Bhagavan Prasad" userId="021e6bbc-a147-47ec-8200-415ca325122c" providerId="ADAL" clId="{C3E31239-A503-48FB-A2B5-CFE395F3DFA8}" dt="2025-09-02T12:15:58.714" v="2252"/>
        <pc:sldMkLst>
          <pc:docMk/>
          <pc:sldMk cId="1216487102" sldId="323"/>
        </pc:sldMkLst>
      </pc:sldChg>
      <pc:sldChg chg="addSp delSp modSp add del mod ord modNotesTx">
        <pc:chgData name="Bhagavan Prasad" userId="021e6bbc-a147-47ec-8200-415ca325122c" providerId="ADAL" clId="{C3E31239-A503-48FB-A2B5-CFE395F3DFA8}" dt="2025-08-20T10:14:55.338" v="564" actId="47"/>
        <pc:sldMkLst>
          <pc:docMk/>
          <pc:sldMk cId="873356810" sldId="324"/>
        </pc:sldMkLst>
      </pc:sldChg>
      <pc:sldChg chg="addSp delSp modSp add mod modNotesTx">
        <pc:chgData name="Bhagavan Prasad" userId="021e6bbc-a147-47ec-8200-415ca325122c" providerId="ADAL" clId="{C3E31239-A503-48FB-A2B5-CFE395F3DFA8}" dt="2025-09-02T12:16:05.354" v="2255"/>
        <pc:sldMkLst>
          <pc:docMk/>
          <pc:sldMk cId="2001359487" sldId="325"/>
        </pc:sldMkLst>
      </pc:sldChg>
      <pc:sldChg chg="addSp delSp modSp add mod modNotesTx">
        <pc:chgData name="Bhagavan Prasad" userId="021e6bbc-a147-47ec-8200-415ca325122c" providerId="ADAL" clId="{C3E31239-A503-48FB-A2B5-CFE395F3DFA8}" dt="2025-09-02T12:16:16.956" v="2261"/>
        <pc:sldMkLst>
          <pc:docMk/>
          <pc:sldMk cId="1341161174" sldId="326"/>
        </pc:sldMkLst>
      </pc:sldChg>
      <pc:sldChg chg="addSp delSp modSp add mod modNotesTx">
        <pc:chgData name="Bhagavan Prasad" userId="021e6bbc-a147-47ec-8200-415ca325122c" providerId="ADAL" clId="{C3E31239-A503-48FB-A2B5-CFE395F3DFA8}" dt="2025-09-02T12:16:22.473" v="2264"/>
        <pc:sldMkLst>
          <pc:docMk/>
          <pc:sldMk cId="1853250990" sldId="327"/>
        </pc:sldMkLst>
      </pc:sldChg>
      <pc:sldChg chg="add del">
        <pc:chgData name="Bhagavan Prasad" userId="021e6bbc-a147-47ec-8200-415ca325122c" providerId="ADAL" clId="{C3E31239-A503-48FB-A2B5-CFE395F3DFA8}" dt="2025-08-20T07:00:35.566" v="295" actId="47"/>
        <pc:sldMkLst>
          <pc:docMk/>
          <pc:sldMk cId="1052908424" sldId="328"/>
        </pc:sldMkLst>
      </pc:sldChg>
      <pc:sldChg chg="modSp add mod">
        <pc:chgData name="Bhagavan Prasad" userId="021e6bbc-a147-47ec-8200-415ca325122c" providerId="ADAL" clId="{C3E31239-A503-48FB-A2B5-CFE395F3DFA8}" dt="2025-09-02T12:15:01.747" v="2230" actId="14100"/>
        <pc:sldMkLst>
          <pc:docMk/>
          <pc:sldMk cId="1757551380" sldId="328"/>
        </pc:sldMkLst>
      </pc:sldChg>
      <pc:sldChg chg="addSp delSp modSp add del mod ord">
        <pc:chgData name="Bhagavan Prasad" userId="021e6bbc-a147-47ec-8200-415ca325122c" providerId="ADAL" clId="{C3E31239-A503-48FB-A2B5-CFE395F3DFA8}" dt="2025-09-04T07:01:03.931" v="2355" actId="47"/>
        <pc:sldMkLst>
          <pc:docMk/>
          <pc:sldMk cId="1124118829" sldId="329"/>
        </pc:sldMkLst>
      </pc:sldChg>
      <pc:sldChg chg="modSp add del mod ord">
        <pc:chgData name="Bhagavan Prasad" userId="021e6bbc-a147-47ec-8200-415ca325122c" providerId="ADAL" clId="{C3E31239-A503-48FB-A2B5-CFE395F3DFA8}" dt="2025-08-20T17:06:21.243" v="1160" actId="47"/>
        <pc:sldMkLst>
          <pc:docMk/>
          <pc:sldMk cId="3254268663" sldId="330"/>
        </pc:sldMkLst>
      </pc:sldChg>
      <pc:sldChg chg="addSp delSp modSp add mod">
        <pc:chgData name="Bhagavan Prasad" userId="021e6bbc-a147-47ec-8200-415ca325122c" providerId="ADAL" clId="{C3E31239-A503-48FB-A2B5-CFE395F3DFA8}" dt="2025-09-02T12:16:28.193" v="2267"/>
        <pc:sldMkLst>
          <pc:docMk/>
          <pc:sldMk cId="3902301870" sldId="331"/>
        </pc:sldMkLst>
      </pc:sldChg>
      <pc:sldChg chg="addSp delSp modSp add del mod">
        <pc:chgData name="Bhagavan Prasad" userId="021e6bbc-a147-47ec-8200-415ca325122c" providerId="ADAL" clId="{C3E31239-A503-48FB-A2B5-CFE395F3DFA8}" dt="2025-09-02T12:16:40.833" v="2270"/>
        <pc:sldMkLst>
          <pc:docMk/>
          <pc:sldMk cId="3386444279" sldId="332"/>
        </pc:sldMkLst>
      </pc:sldChg>
      <pc:sldChg chg="addSp delSp modSp add mod">
        <pc:chgData name="Bhagavan Prasad" userId="021e6bbc-a147-47ec-8200-415ca325122c" providerId="ADAL" clId="{C3E31239-A503-48FB-A2B5-CFE395F3DFA8}" dt="2025-09-02T12:16:46.232" v="2273"/>
        <pc:sldMkLst>
          <pc:docMk/>
          <pc:sldMk cId="273705227" sldId="333"/>
        </pc:sldMkLst>
      </pc:sldChg>
      <pc:sldChg chg="add del">
        <pc:chgData name="Bhagavan Prasad" userId="021e6bbc-a147-47ec-8200-415ca325122c" providerId="ADAL" clId="{C3E31239-A503-48FB-A2B5-CFE395F3DFA8}" dt="2025-08-20T16:58:23.542" v="1069" actId="47"/>
        <pc:sldMkLst>
          <pc:docMk/>
          <pc:sldMk cId="1195172435" sldId="334"/>
        </pc:sldMkLst>
      </pc:sldChg>
      <pc:sldChg chg="addSp delSp modSp add mod ord">
        <pc:chgData name="Bhagavan Prasad" userId="021e6bbc-a147-47ec-8200-415ca325122c" providerId="ADAL" clId="{C3E31239-A503-48FB-A2B5-CFE395F3DFA8}" dt="2025-09-02T12:16:48.077" v="2274"/>
        <pc:sldMkLst>
          <pc:docMk/>
          <pc:sldMk cId="3728257133" sldId="335"/>
        </pc:sldMkLst>
      </pc:sldChg>
      <pc:sldChg chg="addSp delSp modSp add mod">
        <pc:chgData name="Bhagavan Prasad" userId="021e6bbc-a147-47ec-8200-415ca325122c" providerId="ADAL" clId="{C3E31239-A503-48FB-A2B5-CFE395F3DFA8}" dt="2025-09-02T12:17:03.135" v="2281"/>
        <pc:sldMkLst>
          <pc:docMk/>
          <pc:sldMk cId="637766676" sldId="336"/>
        </pc:sldMkLst>
      </pc:sldChg>
      <pc:sldChg chg="addSp delSp modSp add mod">
        <pc:chgData name="Bhagavan Prasad" userId="021e6bbc-a147-47ec-8200-415ca325122c" providerId="ADAL" clId="{C3E31239-A503-48FB-A2B5-CFE395F3DFA8}" dt="2025-09-02T12:17:05.068" v="2282"/>
        <pc:sldMkLst>
          <pc:docMk/>
          <pc:sldMk cId="1050756733" sldId="337"/>
        </pc:sldMkLst>
      </pc:sldChg>
      <pc:sldChg chg="addSp delSp modSp add mod">
        <pc:chgData name="Bhagavan Prasad" userId="021e6bbc-a147-47ec-8200-415ca325122c" providerId="ADAL" clId="{C3E31239-A503-48FB-A2B5-CFE395F3DFA8}" dt="2025-09-02T12:17:06.586" v="2283"/>
        <pc:sldMkLst>
          <pc:docMk/>
          <pc:sldMk cId="2593087842" sldId="338"/>
        </pc:sldMkLst>
      </pc:sldChg>
      <pc:sldChg chg="addSp modSp add mod ord">
        <pc:chgData name="Bhagavan Prasad" userId="021e6bbc-a147-47ec-8200-415ca325122c" providerId="ADAL" clId="{C3E31239-A503-48FB-A2B5-CFE395F3DFA8}" dt="2025-09-02T12:16:56.386" v="2279"/>
        <pc:sldMkLst>
          <pc:docMk/>
          <pc:sldMk cId="969370740" sldId="339"/>
        </pc:sldMkLst>
      </pc:sldChg>
      <pc:sldChg chg="addSp modSp add">
        <pc:chgData name="Bhagavan Prasad" userId="021e6bbc-a147-47ec-8200-415ca325122c" providerId="ADAL" clId="{C3E31239-A503-48FB-A2B5-CFE395F3DFA8}" dt="2025-09-04T07:06:15.257" v="2386"/>
        <pc:sldMkLst>
          <pc:docMk/>
          <pc:sldMk cId="1895110963" sldId="340"/>
        </pc:sldMkLst>
      </pc:sldChg>
      <pc:sldChg chg="addSp delSp modSp add mod ord">
        <pc:chgData name="Bhagavan Prasad" userId="021e6bbc-a147-47ec-8200-415ca325122c" providerId="ADAL" clId="{C3E31239-A503-48FB-A2B5-CFE395F3DFA8}" dt="2025-09-02T12:17:08.187" v="2284"/>
        <pc:sldMkLst>
          <pc:docMk/>
          <pc:sldMk cId="186785373" sldId="341"/>
        </pc:sldMkLst>
      </pc:sldChg>
      <pc:sldChg chg="addSp delSp modSp add mod">
        <pc:chgData name="Bhagavan Prasad" userId="021e6bbc-a147-47ec-8200-415ca325122c" providerId="ADAL" clId="{C3E31239-A503-48FB-A2B5-CFE395F3DFA8}" dt="2025-09-04T06:59:22.252" v="2344" actId="20577"/>
        <pc:sldMkLst>
          <pc:docMk/>
          <pc:sldMk cId="1360448294" sldId="342"/>
        </pc:sldMkLst>
      </pc:sldChg>
      <pc:sldChg chg="addSp delSp modSp add mod ord">
        <pc:chgData name="Bhagavan Prasad" userId="021e6bbc-a147-47ec-8200-415ca325122c" providerId="ADAL" clId="{C3E31239-A503-48FB-A2B5-CFE395F3DFA8}" dt="2025-09-02T12:17:02.106" v="2280"/>
        <pc:sldMkLst>
          <pc:docMk/>
          <pc:sldMk cId="2299318386" sldId="343"/>
        </pc:sldMkLst>
      </pc:sldChg>
      <pc:sldChg chg="addSp delSp modSp add mod">
        <pc:chgData name="Bhagavan Prasad" userId="021e6bbc-a147-47ec-8200-415ca325122c" providerId="ADAL" clId="{C3E31239-A503-48FB-A2B5-CFE395F3DFA8}" dt="2025-09-02T12:15:14.925" v="2232"/>
        <pc:sldMkLst>
          <pc:docMk/>
          <pc:sldMk cId="791405590" sldId="344"/>
        </pc:sldMkLst>
      </pc:sldChg>
      <pc:sldChg chg="addSp modSp add mod ord">
        <pc:chgData name="Bhagavan Prasad" userId="021e6bbc-a147-47ec-8200-415ca325122c" providerId="ADAL" clId="{C3E31239-A503-48FB-A2B5-CFE395F3DFA8}" dt="2025-09-02T12:15:18.984" v="2234"/>
        <pc:sldMkLst>
          <pc:docMk/>
          <pc:sldMk cId="46435227" sldId="345"/>
        </pc:sldMkLst>
      </pc:sldChg>
      <pc:sldChg chg="addSp delSp modSp add mod">
        <pc:chgData name="Bhagavan Prasad" userId="021e6bbc-a147-47ec-8200-415ca325122c" providerId="ADAL" clId="{C3E31239-A503-48FB-A2B5-CFE395F3DFA8}" dt="2025-09-02T12:16:11.124" v="2258"/>
        <pc:sldMkLst>
          <pc:docMk/>
          <pc:sldMk cId="3166018751" sldId="346"/>
        </pc:sldMkLst>
      </pc:sldChg>
      <pc:sldChg chg="add del">
        <pc:chgData name="Bhagavan Prasad" userId="021e6bbc-a147-47ec-8200-415ca325122c" providerId="ADAL" clId="{C3E31239-A503-48FB-A2B5-CFE395F3DFA8}" dt="2025-08-23T04:24:40.788" v="1430"/>
        <pc:sldMkLst>
          <pc:docMk/>
          <pc:sldMk cId="1552892922" sldId="347"/>
        </pc:sldMkLst>
      </pc:sldChg>
      <pc:sldChg chg="modSp add del mod">
        <pc:chgData name="Bhagavan Prasad" userId="021e6bbc-a147-47ec-8200-415ca325122c" providerId="ADAL" clId="{C3E31239-A503-48FB-A2B5-CFE395F3DFA8}" dt="2025-08-29T06:46:43.278" v="2043" actId="47"/>
        <pc:sldMkLst>
          <pc:docMk/>
          <pc:sldMk cId="2088125000" sldId="347"/>
        </pc:sldMkLst>
      </pc:sldChg>
      <pc:sldChg chg="addSp delSp modSp add mod">
        <pc:chgData name="Bhagavan Prasad" userId="021e6bbc-a147-47ec-8200-415ca325122c" providerId="ADAL" clId="{C3E31239-A503-48FB-A2B5-CFE395F3DFA8}" dt="2025-09-02T12:16:50.993" v="2276"/>
        <pc:sldMkLst>
          <pc:docMk/>
          <pc:sldMk cId="719488471" sldId="348"/>
        </pc:sldMkLst>
      </pc:sldChg>
      <pc:sldChg chg="addSp delSp modSp add mod">
        <pc:chgData name="Bhagavan Prasad" userId="021e6bbc-a147-47ec-8200-415ca325122c" providerId="ADAL" clId="{C3E31239-A503-48FB-A2B5-CFE395F3DFA8}" dt="2025-09-02T12:15:12.627" v="2231"/>
        <pc:sldMkLst>
          <pc:docMk/>
          <pc:sldMk cId="3326969123" sldId="349"/>
        </pc:sldMkLst>
      </pc:sldChg>
      <pc:sldChg chg="add ord">
        <pc:chgData name="Bhagavan Prasad" userId="021e6bbc-a147-47ec-8200-415ca325122c" providerId="ADAL" clId="{C3E31239-A503-48FB-A2B5-CFE395F3DFA8}" dt="2025-09-04T07:00:47.379" v="2351"/>
        <pc:sldMkLst>
          <pc:docMk/>
          <pc:sldMk cId="1535307231" sldId="350"/>
        </pc:sldMkLst>
      </pc:sldChg>
      <pc:sldChg chg="addSp delSp modSp add del mod">
        <pc:chgData name="Bhagavan Prasad" userId="021e6bbc-a147-47ec-8200-415ca325122c" providerId="ADAL" clId="{C3E31239-A503-48FB-A2B5-CFE395F3DFA8}" dt="2025-09-02T12:05:20.863" v="2219" actId="47"/>
        <pc:sldMkLst>
          <pc:docMk/>
          <pc:sldMk cId="2573451932" sldId="350"/>
        </pc:sldMkLst>
      </pc:sldChg>
      <pc:sldChg chg="add del ord">
        <pc:chgData name="Bhagavan Prasad" userId="021e6bbc-a147-47ec-8200-415ca325122c" providerId="ADAL" clId="{C3E31239-A503-48FB-A2B5-CFE395F3DFA8}" dt="2025-09-04T07:00:33.263" v="2348" actId="47"/>
        <pc:sldMkLst>
          <pc:docMk/>
          <pc:sldMk cId="3090157662" sldId="350"/>
        </pc:sldMkLst>
      </pc:sldChg>
      <pc:sldChg chg="add ord">
        <pc:chgData name="Bhagavan Prasad" userId="021e6bbc-a147-47ec-8200-415ca325122c" providerId="ADAL" clId="{C3E31239-A503-48FB-A2B5-CFE395F3DFA8}" dt="2025-09-04T07:00:56.247" v="2354"/>
        <pc:sldMkLst>
          <pc:docMk/>
          <pc:sldMk cId="847267944" sldId="35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6947D-0DE6-B38B-CDD7-168FE749E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271DAD-9029-9E2D-8C8F-847F8CCF37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1A348B-F393-3E28-2564-A36EE310C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94179-9C6C-6EE5-F5DB-8E14E7144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24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13713-C927-6616-3E9F-44F60BCC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07FC6E-A1D8-783E-2828-7372F8ECD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F75B28-13E4-B6D5-0765-0EF0B36AB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B7A66-8435-9AC6-3DA4-33EC83C964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26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0D0B2-EE64-1D85-3AB6-917E38BC7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7BCC56-B25A-A3D9-F6FC-29CF7E67CC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1AD2D3-77FE-8BC6-FDF6-CB44F2AA3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FAFF7-5EFB-0718-6C5D-3ECE73F744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7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50C72-C786-24B4-CF11-719B1E548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902E39-F8F1-CAA3-0847-F8BAA9EEB5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764CF-4C40-A75C-E7B8-F5D599762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7C7F0-FA1B-448B-69AF-655B623A4F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381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77CEF-1C40-EF30-D4C7-3A337643F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877914-0514-1246-EF7D-035C6DDF6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57556E-5E14-B316-BABA-52B2141DD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CF07B-F668-09A5-E57D-01B39D490E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302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10192-CD7A-9813-4A35-40381E475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E81ED7-2794-B374-9BF9-2AA58368D9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42CB93-E995-CA54-F1AC-85F2F9F9C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4F043-4029-F56B-9E2F-33FE37FE2F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680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BC9DE-3604-5426-DE42-A29DE4717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87D6DE-2720-6BFF-7536-794A1F89A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6953CF-22F1-8B2F-4FC1-6DB03CDF1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66FE8-154D-D58D-A2A2-8AC6B4A17E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565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026DD-849B-127D-64C9-D32F899C0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CC9DD9-8613-5E0D-CD6D-4A0260EAA0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B4B318-31BD-0F46-2FD0-8574220D8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E3469-53E4-13F6-9259-C18F4CE9CF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297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9776F-581C-4972-79CB-FD7D86D6E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AF094-B7D7-FB6C-B592-24F7717271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0BD731-420D-68E4-B0D9-8CF6C3284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7D34A-F10C-040C-5030-62A96B710A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50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E1EC2-37E1-26B4-6C83-13E7E6199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21E638-82E3-2682-7B56-AA44FA0503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BEE02B-F4B6-0EB0-36B2-28A356668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6736E-F455-C1EF-E488-D4BA930841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90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A3CDD-2FBB-A4C1-B00A-AA8AEDCFB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87CEF-BCA5-12CA-19C5-0BFCA5353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DAD39F-80A5-93F3-2F15-27B543CE31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08D19-187B-FD69-0D0E-F716B3F490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89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CBC62-4303-2B2F-7B62-4029C8E2E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9DF24-8699-2A23-B3A1-8541C2400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2BE5B-0906-F6AC-1BE4-AC0487249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B9720-C0FC-2964-2975-E5D407310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2921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56480-DED4-4E43-FE41-8E21779DA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0A5797-5561-C3B5-799E-E4F58B489F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F1DCE5-361A-4281-774A-DA267357EF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678AD-017C-E2F6-9D40-C7B14A6702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139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1AC75-FAAC-189A-4D66-C7E1137F1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D2BEF6-6587-EAEE-E10B-B29ED9CBC8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90B24E-86C6-4500-88A0-CBEB9E54C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is not covered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LLMs 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is the architecture of LLMs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to Build LLMs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ML Algorithms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Deep Learning Algos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4DAB6-6096-D53C-6E57-A6CD222CEC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2227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51478-CD31-87EB-649F-64BAC9A8E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61B897-D052-ED22-A89B-62C037B0BC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EB36E2-3BDA-767B-CFD5-A26EDB7A3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7A18F-339D-EFC5-274A-17E7818A5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7779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17A25-1D77-F9B7-1109-EDDB79C69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5EEE14-A75C-449A-1E11-6AE5080C94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DC8262-4281-D302-BE0F-C298036A7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32A2F-F41A-D63A-6B84-F89ED111BD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68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78B97-788D-98FC-4D06-19F46723C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F3268E-A7B2-9065-A26F-A5EE27EE43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256592-8ED5-1175-0378-BA8A67EEA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41A9B-2410-ED2B-88FD-E9871FFD80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088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671EB-0863-DFC4-4238-15BCDA818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0E8278-D4CE-86A1-4543-88197B3925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B165C-2445-38A7-B921-55BFBC7A4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4EBE6-E09A-6A75-B7D8-1869E92972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637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CC800-E413-1095-313F-00C5F9717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C5302-0FBB-AF6C-0D9D-2E8E4DDE13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EEF0CC-BA5E-E524-5821-AE7176A05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AC192-49DA-7F17-EA5D-B0B88991A6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356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371C2-8C39-1261-7846-716CEE36B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AB65A7-8A88-60AF-5421-A5E7E41D0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51854C-16AA-125F-0014-3113F26D0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C7A9B-5EF9-9E20-219C-8E6D3D0252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728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FACB6-703C-1641-7B5C-649AB1C19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14689A-6BBB-805D-2FF7-C1854B3E3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2467CF-F40E-2178-6FEE-3CFAFC48E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354C8-A440-AE50-699C-5D56D9A13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1264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3A798-C58D-17CD-77F9-247D1A269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B3956D-0A56-8C7C-604C-E8F002C8BC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A4B128-93E6-718D-A66E-729414125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is not covered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LLMs 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is the architecture of LLMs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to Build LLMs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ML Algorithms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Deep Learning Algos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727DF-5E51-6032-7817-F31D69C71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038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1E849-FB38-6452-FCD9-D1E3E2BEE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C4264-6C21-3652-574B-965E80781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49822-49BF-B31D-2241-A4A566ED6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94499-3778-DDA0-92F2-4DB413D692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281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404B6-EE4B-1716-DDE9-EFABD5E89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F2A682-31FA-6C5D-9FC5-7D3258633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66810B-5B0E-6CD1-3F5F-C37512F7C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9C7E4-0653-1154-BF36-8D4F33E5E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0843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2A22C-B1CE-E13E-B496-F9715F8D3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DDDCF7-C369-E918-5A9E-1881A1A7F8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B49855-D1B8-F344-E3AB-85D45ABA2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BD8F0-60D7-6472-1555-EB8C32E4F3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164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08118-5F89-50CE-1A98-AD1545EB3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31C6C-4A2A-5D01-4EE8-5E94BAEDF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1E0A90-DA0A-3848-8D8C-4C3171660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D1D12-F7BA-E371-7A3B-4466AD7A21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893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02B8D-1E15-8175-AC74-E2BD00A60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A1C342-84CE-76E1-B66C-591F65AEA0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E1353C-8BBF-5069-32CA-93AB84900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8B246-1835-32D7-B97A-EEE0FBD223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6252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8A3B2-B507-5B97-F9B2-C74B7E70C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A789BE-3EFF-9BA7-69D2-5B2B27263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C529B6-C5B9-07CA-1CCE-BDECB7946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EC24F-222A-4537-19A0-04E9836CD7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562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0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1183E-E822-7E54-B050-2AE48BBAC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8FE061-F2E6-1141-6B2C-81B6F452AE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FA6454-4040-8B40-1232-987A3D2FA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D8847-116E-72D8-BAE5-A03C44F403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697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A8BC3-6EC3-EB2A-1386-E2BADC843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A660E-AD83-D647-D747-866B48A20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B5C7FC-1637-BCD7-67A3-BB5802E96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C8EC3-525A-6B12-0DB7-D9F24566D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884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BCC59-872C-2B5F-23BC-2582FA9BF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F32BC5-6D6B-9746-C9FD-4FC45348D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BBCF89-3C75-C437-DE5F-5AF056AF7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72BC7-679C-C422-28AA-09086C5AD1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06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0D691-AA82-3FE0-8B00-209C4E5D5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3CC34-EE28-801A-7BCF-CD78B83F5B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323BA4-915E-F88E-60CF-5F96D7920D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E7565-3008-DB98-5988-80E47A207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98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6838A-9958-7506-46F1-9A501BEF1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EBE2FE-1849-B301-CF2A-90734B8D13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7B66EF-3F92-F1A2-3B16-268700EC1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8F363-9AD4-BD8C-2B5D-900616D7ED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831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66C6BB-C648-AAA4-3F86-0A83CCBA99B8}"/>
              </a:ext>
            </a:extLst>
          </p:cNvPr>
          <p:cNvCxnSpPr>
            <a:cxnSpLocks/>
          </p:cNvCxnSpPr>
          <p:nvPr userDrawn="1"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805C22-9AEC-FC37-4B2F-F45C5AD6DC45}"/>
              </a:ext>
            </a:extLst>
          </p:cNvPr>
          <p:cNvCxnSpPr>
            <a:cxnSpLocks/>
          </p:cNvCxnSpPr>
          <p:nvPr userDrawn="1"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956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3D072E-CD46-5472-8376-B0D499BAA520}"/>
              </a:ext>
            </a:extLst>
          </p:cNvPr>
          <p:cNvSpPr txBox="1"/>
          <p:nvPr userDrawn="1"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54955E-6356-6C4D-E072-EA6BA9704894}"/>
              </a:ext>
            </a:extLst>
          </p:cNvPr>
          <p:cNvCxnSpPr>
            <a:cxnSpLocks/>
          </p:cNvCxnSpPr>
          <p:nvPr userDrawn="1"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AD11DD-7C37-2BEE-C375-52782C4A8072}"/>
              </a:ext>
            </a:extLst>
          </p:cNvPr>
          <p:cNvCxnSpPr>
            <a:cxnSpLocks/>
          </p:cNvCxnSpPr>
          <p:nvPr userDrawn="1"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885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304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C87D77D-2EA4-028B-1ACF-E1120CE8F0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7201" y="2862470"/>
            <a:ext cx="3657600" cy="3510898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A45C0-9EBE-13AF-9B5D-9D5F4BF223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815" y="640080"/>
            <a:ext cx="7491984" cy="5751576"/>
          </a:xfrm>
          <a:custGeom>
            <a:avLst/>
            <a:gdLst>
              <a:gd name="connsiteX0" fmla="*/ 3800341 w 7491984"/>
              <a:gd name="connsiteY0" fmla="*/ 0 h 5751576"/>
              <a:gd name="connsiteX1" fmla="*/ 7491984 w 7491984"/>
              <a:gd name="connsiteY1" fmla="*/ 0 h 5751576"/>
              <a:gd name="connsiteX2" fmla="*/ 7491984 w 7491984"/>
              <a:gd name="connsiteY2" fmla="*/ 5751576 h 5751576"/>
              <a:gd name="connsiteX3" fmla="*/ 3800341 w 7491984"/>
              <a:gd name="connsiteY3" fmla="*/ 5751576 h 5751576"/>
              <a:gd name="connsiteX4" fmla="*/ 0 w 7491984"/>
              <a:gd name="connsiteY4" fmla="*/ 0 h 5751576"/>
              <a:gd name="connsiteX5" fmla="*/ 3696432 w 7491984"/>
              <a:gd name="connsiteY5" fmla="*/ 0 h 5751576"/>
              <a:gd name="connsiteX6" fmla="*/ 3696432 w 7491984"/>
              <a:gd name="connsiteY6" fmla="*/ 5751576 h 5751576"/>
              <a:gd name="connsiteX7" fmla="*/ 0 w 7491984"/>
              <a:gd name="connsiteY7" fmla="*/ 5751576 h 575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984" h="5751576">
                <a:moveTo>
                  <a:pt x="3800341" y="0"/>
                </a:moveTo>
                <a:lnTo>
                  <a:pt x="7491984" y="0"/>
                </a:lnTo>
                <a:lnTo>
                  <a:pt x="7491984" y="5751576"/>
                </a:lnTo>
                <a:lnTo>
                  <a:pt x="3800341" y="5751576"/>
                </a:lnTo>
                <a:close/>
                <a:moveTo>
                  <a:pt x="0" y="0"/>
                </a:moveTo>
                <a:lnTo>
                  <a:pt x="3696432" y="0"/>
                </a:lnTo>
                <a:lnTo>
                  <a:pt x="3696432" y="5751576"/>
                </a:lnTo>
                <a:lnTo>
                  <a:pt x="0" y="5751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DDC5FA-EEDB-898F-533E-4094ADA89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9B0359-4B55-D899-E584-A8E6B2ED91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916D02-76FE-EAED-CC51-A50448811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650E7-D5B0-2734-2C77-B9C7A2C34F0E}"/>
              </a:ext>
            </a:extLst>
          </p:cNvPr>
          <p:cNvSpPr txBox="1"/>
          <p:nvPr userDrawn="1"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82359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51" y="666984"/>
            <a:ext cx="3672970" cy="2125911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endParaRPr lang="en-US" noProof="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A0AD703-0A43-5323-CCB2-832D424EF2D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151" y="2862479"/>
            <a:ext cx="3672970" cy="3491849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to add text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27B629-9CBE-3ECF-2D88-F07AACD037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31970" y="666985"/>
            <a:ext cx="7497880" cy="5687344"/>
          </a:xfrm>
          <a:custGeom>
            <a:avLst/>
            <a:gdLst>
              <a:gd name="connsiteX0" fmla="*/ 3803282 w 7497880"/>
              <a:gd name="connsiteY0" fmla="*/ 0 h 5687344"/>
              <a:gd name="connsiteX1" fmla="*/ 7497880 w 7497880"/>
              <a:gd name="connsiteY1" fmla="*/ 0 h 5687344"/>
              <a:gd name="connsiteX2" fmla="*/ 7497880 w 7497880"/>
              <a:gd name="connsiteY2" fmla="*/ 4581885 h 5687344"/>
              <a:gd name="connsiteX3" fmla="*/ 3803282 w 7497880"/>
              <a:gd name="connsiteY3" fmla="*/ 4581885 h 5687344"/>
              <a:gd name="connsiteX4" fmla="*/ 0 w 7497880"/>
              <a:gd name="connsiteY4" fmla="*/ 0 h 5687344"/>
              <a:gd name="connsiteX5" fmla="*/ 3699373 w 7497880"/>
              <a:gd name="connsiteY5" fmla="*/ 0 h 5687344"/>
              <a:gd name="connsiteX6" fmla="*/ 3699373 w 7497880"/>
              <a:gd name="connsiteY6" fmla="*/ 4581885 h 5687344"/>
              <a:gd name="connsiteX7" fmla="*/ 2 w 7497880"/>
              <a:gd name="connsiteY7" fmla="*/ 4581885 h 5687344"/>
              <a:gd name="connsiteX8" fmla="*/ 2 w 7497880"/>
              <a:gd name="connsiteY8" fmla="*/ 4679200 h 5687344"/>
              <a:gd name="connsiteX9" fmla="*/ 3699373 w 7497880"/>
              <a:gd name="connsiteY9" fmla="*/ 4679200 h 5687344"/>
              <a:gd name="connsiteX10" fmla="*/ 3699373 w 7497880"/>
              <a:gd name="connsiteY10" fmla="*/ 5679350 h 5687344"/>
              <a:gd name="connsiteX11" fmla="*/ 3803282 w 7497880"/>
              <a:gd name="connsiteY11" fmla="*/ 5679350 h 5687344"/>
              <a:gd name="connsiteX12" fmla="*/ 3803282 w 7497880"/>
              <a:gd name="connsiteY12" fmla="*/ 4679200 h 5687344"/>
              <a:gd name="connsiteX13" fmla="*/ 7497880 w 7497880"/>
              <a:gd name="connsiteY13" fmla="*/ 4679200 h 5687344"/>
              <a:gd name="connsiteX14" fmla="*/ 7497880 w 7497880"/>
              <a:gd name="connsiteY14" fmla="*/ 5687344 h 5687344"/>
              <a:gd name="connsiteX15" fmla="*/ 0 w 7497880"/>
              <a:gd name="connsiteY15" fmla="*/ 5687344 h 568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97880" h="5687344">
                <a:moveTo>
                  <a:pt x="3803282" y="0"/>
                </a:moveTo>
                <a:lnTo>
                  <a:pt x="7497880" y="0"/>
                </a:lnTo>
                <a:lnTo>
                  <a:pt x="7497880" y="4581885"/>
                </a:lnTo>
                <a:lnTo>
                  <a:pt x="3803282" y="4581885"/>
                </a:lnTo>
                <a:close/>
                <a:moveTo>
                  <a:pt x="0" y="0"/>
                </a:moveTo>
                <a:lnTo>
                  <a:pt x="3699373" y="0"/>
                </a:lnTo>
                <a:lnTo>
                  <a:pt x="3699373" y="4581885"/>
                </a:lnTo>
                <a:lnTo>
                  <a:pt x="2" y="4581885"/>
                </a:lnTo>
                <a:lnTo>
                  <a:pt x="2" y="4679200"/>
                </a:lnTo>
                <a:lnTo>
                  <a:pt x="3699373" y="4679200"/>
                </a:lnTo>
                <a:lnTo>
                  <a:pt x="3699373" y="5679350"/>
                </a:lnTo>
                <a:lnTo>
                  <a:pt x="3803282" y="5679350"/>
                </a:lnTo>
                <a:lnTo>
                  <a:pt x="3803282" y="4679200"/>
                </a:lnTo>
                <a:lnTo>
                  <a:pt x="7497880" y="4679200"/>
                </a:lnTo>
                <a:lnTo>
                  <a:pt x="7497880" y="5687344"/>
                </a:lnTo>
                <a:lnTo>
                  <a:pt x="0" y="56873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DD7D93-4C4D-E385-9F8C-40536F0BDEA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20XX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99FA72-244D-9DC3-C9B7-E7DAD50A01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5A4F6F-66FD-CDA5-7F8F-F5FD6382CF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67734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A747304-2E80-CF6A-2808-A45FC47FA216}"/>
              </a:ext>
            </a:extLst>
          </p:cNvPr>
          <p:cNvCxnSpPr>
            <a:cxnSpLocks/>
          </p:cNvCxnSpPr>
          <p:nvPr userDrawn="1"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0E2041-0D1E-5403-75B6-D5093285172F}"/>
              </a:ext>
            </a:extLst>
          </p:cNvPr>
          <p:cNvCxnSpPr>
            <a:cxnSpLocks/>
          </p:cNvCxnSpPr>
          <p:nvPr userDrawn="1"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847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E4F45A-6CC1-D0DC-B83F-3CBF49A88488}"/>
              </a:ext>
            </a:extLst>
          </p:cNvPr>
          <p:cNvSpPr txBox="1"/>
          <p:nvPr userDrawn="1"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20E096D-689B-93BC-9A04-16793AE38E6C}"/>
              </a:ext>
            </a:extLst>
          </p:cNvPr>
          <p:cNvCxnSpPr>
            <a:cxnSpLocks/>
          </p:cNvCxnSpPr>
          <p:nvPr userDrawn="1"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64BC05-677B-4EFC-C6E8-1F5E28B290DD}"/>
              </a:ext>
            </a:extLst>
          </p:cNvPr>
          <p:cNvCxnSpPr>
            <a:cxnSpLocks/>
          </p:cNvCxnSpPr>
          <p:nvPr userDrawn="1"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162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13B83-86C0-68CE-7EFC-FD0F5C1CBFE3}"/>
              </a:ext>
            </a:extLst>
          </p:cNvPr>
          <p:cNvSpPr txBox="1"/>
          <p:nvPr userDrawn="1"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C5823C-C7A0-1C68-7D91-CBFC86996F33}"/>
              </a:ext>
            </a:extLst>
          </p:cNvPr>
          <p:cNvCxnSpPr>
            <a:cxnSpLocks/>
          </p:cNvCxnSpPr>
          <p:nvPr userDrawn="1"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A5BBDE-21F8-0A3B-1738-9EA4A877D391}"/>
              </a:ext>
            </a:extLst>
          </p:cNvPr>
          <p:cNvCxnSpPr>
            <a:cxnSpLocks/>
          </p:cNvCxnSpPr>
          <p:nvPr userDrawn="1"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204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94C0C7-96D0-B458-5181-F2B729C411BC}"/>
              </a:ext>
            </a:extLst>
          </p:cNvPr>
          <p:cNvSpPr txBox="1"/>
          <p:nvPr userDrawn="1"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B0556D-FC16-318A-8255-9CED961FF5E4}"/>
              </a:ext>
            </a:extLst>
          </p:cNvPr>
          <p:cNvCxnSpPr>
            <a:cxnSpLocks/>
          </p:cNvCxnSpPr>
          <p:nvPr userDrawn="1"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4EBA2A-BCDC-FCD1-4B5F-173BCD948130}"/>
              </a:ext>
            </a:extLst>
          </p:cNvPr>
          <p:cNvCxnSpPr>
            <a:cxnSpLocks/>
          </p:cNvCxnSpPr>
          <p:nvPr userDrawn="1"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244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8CEDA4-E149-9354-31EF-6B9CDF6D2D25}"/>
              </a:ext>
            </a:extLst>
          </p:cNvPr>
          <p:cNvSpPr txBox="1"/>
          <p:nvPr userDrawn="1"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2FAC3F-F811-3F87-D0EA-C1C4A3C24F4A}"/>
              </a:ext>
            </a:extLst>
          </p:cNvPr>
          <p:cNvCxnSpPr>
            <a:cxnSpLocks/>
          </p:cNvCxnSpPr>
          <p:nvPr userDrawn="1"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AD70BC-8DBD-E373-28FE-628AC0DA3B3D}"/>
              </a:ext>
            </a:extLst>
          </p:cNvPr>
          <p:cNvCxnSpPr>
            <a:cxnSpLocks/>
          </p:cNvCxnSpPr>
          <p:nvPr userDrawn="1"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66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1D7E30-BD3E-5FFB-B4FA-5B1FAFA28893}"/>
              </a:ext>
            </a:extLst>
          </p:cNvPr>
          <p:cNvSpPr txBox="1"/>
          <p:nvPr userDrawn="1"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FA5835-8FDA-DD7D-C492-6B4C76A93795}"/>
              </a:ext>
            </a:extLst>
          </p:cNvPr>
          <p:cNvCxnSpPr>
            <a:cxnSpLocks/>
          </p:cNvCxnSpPr>
          <p:nvPr userDrawn="1"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680B10-6C7F-5E0D-D8A6-9906630F119B}"/>
              </a:ext>
            </a:extLst>
          </p:cNvPr>
          <p:cNvCxnSpPr>
            <a:cxnSpLocks/>
          </p:cNvCxnSpPr>
          <p:nvPr userDrawn="1"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012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3135C0-A227-098B-BC84-BC33E34654A5}"/>
              </a:ext>
            </a:extLst>
          </p:cNvPr>
          <p:cNvSpPr txBox="1"/>
          <p:nvPr userDrawn="1"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D406AA-5B0C-7DDA-0823-5A8A47029CEF}"/>
              </a:ext>
            </a:extLst>
          </p:cNvPr>
          <p:cNvCxnSpPr>
            <a:cxnSpLocks/>
          </p:cNvCxnSpPr>
          <p:nvPr userDrawn="1"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2F2D7C-9B6D-1ABE-7057-79532D55D011}"/>
              </a:ext>
            </a:extLst>
          </p:cNvPr>
          <p:cNvCxnSpPr>
            <a:cxnSpLocks/>
          </p:cNvCxnSpPr>
          <p:nvPr userDrawn="1"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369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3087A3-9287-1FD5-6931-3D44EC73250A}"/>
              </a:ext>
            </a:extLst>
          </p:cNvPr>
          <p:cNvSpPr txBox="1"/>
          <p:nvPr userDrawn="1"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ACC450-3A33-A00B-551D-3D0F8A42D12D}"/>
              </a:ext>
            </a:extLst>
          </p:cNvPr>
          <p:cNvCxnSpPr>
            <a:cxnSpLocks/>
          </p:cNvCxnSpPr>
          <p:nvPr userDrawn="1"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F347DB-CF4B-66B2-5252-633710E2F4BE}"/>
              </a:ext>
            </a:extLst>
          </p:cNvPr>
          <p:cNvCxnSpPr>
            <a:cxnSpLocks/>
          </p:cNvCxnSpPr>
          <p:nvPr userDrawn="1"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22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0C4C5-7F10-EBDB-FB61-CAD21EAE2058}"/>
              </a:ext>
            </a:extLst>
          </p:cNvPr>
          <p:cNvSpPr txBox="1"/>
          <p:nvPr userDrawn="1"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5D80D3-F1F2-1CF9-8483-1B6D4A97AA3D}"/>
              </a:ext>
            </a:extLst>
          </p:cNvPr>
          <p:cNvCxnSpPr>
            <a:cxnSpLocks/>
          </p:cNvCxnSpPr>
          <p:nvPr userDrawn="1"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B563F4-E1B1-5B39-4AD1-F6544A3D6785}"/>
              </a:ext>
            </a:extLst>
          </p:cNvPr>
          <p:cNvCxnSpPr>
            <a:cxnSpLocks/>
          </p:cNvCxnSpPr>
          <p:nvPr userDrawn="1"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004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1561DF-26A0-6739-95BB-64CDC4C2C6C7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53579F-32D7-9FD1-DC84-FA7E491BF51E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DA544AA-CD43-1627-B3BA-3D86AE3F66BA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8B9861A-053E-6F37-B96F-66C27B486406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72F6E2-719B-0B1B-7E9F-C51FF71C251E}"/>
              </a:ext>
            </a:extLst>
          </p:cNvPr>
          <p:cNvCxnSpPr>
            <a:cxnSpLocks/>
          </p:cNvCxnSpPr>
          <p:nvPr userDrawn="1"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E9675-1BEE-C97F-D0F6-2B9AB50FD644}"/>
              </a:ext>
            </a:extLst>
          </p:cNvPr>
          <p:cNvCxnSpPr>
            <a:cxnSpLocks/>
          </p:cNvCxnSpPr>
          <p:nvPr userDrawn="1"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71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2" r:id="rId12"/>
    <p:sldLayoutId id="2147483822" r:id="rId1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microsoft.com/l/meetup-join/19%3ameeting_ZTRhMzFiM2ItYTg4OC00M2Y1LTkwODEtMTAzZjg5MWZlZjNk%40thread.v2/0?context=%7b%22Tid%22%3a%22cefaad18-0065-4de2-bb34-3444efdc22f1%22%2c%22Oid%22%3a%22021e6bbc-a147-47ec-8200-415ca325122c%22%7d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9A546-C75E-826A-6B01-37B14363F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0E9568-BEC2-7E81-5FCA-358A3CD9A870}"/>
              </a:ext>
            </a:extLst>
          </p:cNvPr>
          <p:cNvSpPr txBox="1"/>
          <p:nvPr/>
        </p:nvSpPr>
        <p:spPr>
          <a:xfrm>
            <a:off x="3727353" y="3114652"/>
            <a:ext cx="4894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DPR Agent TKI</a:t>
            </a:r>
            <a:endParaRPr lang="en-IN" sz="5400" b="1" dirty="0">
              <a:solidFill>
                <a:srgbClr val="90C849"/>
              </a:solidFill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7AAB5F-FE0F-65AD-EFD3-7B03D1E00875}"/>
              </a:ext>
            </a:extLst>
          </p:cNvPr>
          <p:cNvSpPr txBox="1"/>
          <p:nvPr/>
        </p:nvSpPr>
        <p:spPr>
          <a:xfrm>
            <a:off x="9543577" y="6170107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3600" b="1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  <a:endParaRPr lang="en-IN" sz="3600" b="1" dirty="0">
              <a:solidFill>
                <a:srgbClr val="90C849"/>
              </a:solidFill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F006FD-F0EF-7DA4-5B3C-D7D8459E34CC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18933D-D0A9-206F-3E1E-E0B20EFD235C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135C7-3723-D011-23FE-95C238E60F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3193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0FA27-A777-3FF5-99C4-4514898BE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6C18CC-946E-3BCD-9356-AF1837BF35D7}"/>
              </a:ext>
            </a:extLst>
          </p:cNvPr>
          <p:cNvSpPr txBox="1"/>
          <p:nvPr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197EF9-985F-DCA1-FCB9-3BE5B5AF3BAA}"/>
              </a:ext>
            </a:extLst>
          </p:cNvPr>
          <p:cNvSpPr txBox="1"/>
          <p:nvPr/>
        </p:nvSpPr>
        <p:spPr>
          <a:xfrm>
            <a:off x="366398" y="108715"/>
            <a:ext cx="3743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defRPr>
            </a:lvl1pPr>
          </a:lstStyle>
          <a:p>
            <a:r>
              <a:rPr lang="en-IN" sz="2000" dirty="0"/>
              <a:t>Natural Language 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F644C-FAF4-3367-B873-8C23EFCF53B2}"/>
              </a:ext>
            </a:extLst>
          </p:cNvPr>
          <p:cNvSpPr txBox="1"/>
          <p:nvPr/>
        </p:nvSpPr>
        <p:spPr>
          <a:xfrm>
            <a:off x="649356" y="756768"/>
            <a:ext cx="5261114" cy="2819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 Statements</a:t>
            </a:r>
          </a:p>
          <a:p>
            <a:pPr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20 and 30</a:t>
            </a:r>
          </a:p>
          <a:p>
            <a:pPr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twenty and 30</a:t>
            </a:r>
          </a:p>
          <a:p>
            <a:pPr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twenty and 30, then multiply by 10</a:t>
            </a:r>
          </a:p>
          <a:p>
            <a:pPr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Find the sum of twenty and thirty</a:t>
            </a:r>
          </a:p>
          <a:p>
            <a:pPr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PromptlyAI intends to distribute 50% of its annual profit as bonuses to employees, weighted by their performance ratings.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EB6F51C-FA8A-0D42-BF54-3CB2CB4460CA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E815A0-4C00-0331-2E8E-B23AE3C56C79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2CFDA-1BA3-A011-357B-9B6D8CF94D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018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532C5-AC70-3F42-B346-FA478B772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6D118A-780E-7435-9774-C6750853DD1E}"/>
              </a:ext>
            </a:extLst>
          </p:cNvPr>
          <p:cNvSpPr txBox="1"/>
          <p:nvPr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008137-4CAD-DE56-97D4-FFC77FDECCEF}"/>
              </a:ext>
            </a:extLst>
          </p:cNvPr>
          <p:cNvSpPr txBox="1"/>
          <p:nvPr/>
        </p:nvSpPr>
        <p:spPr>
          <a:xfrm>
            <a:off x="366398" y="108715"/>
            <a:ext cx="512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defRPr>
            </a:lvl1pPr>
          </a:lstStyle>
          <a:p>
            <a:r>
              <a:rPr lang="en-IN" dirty="0"/>
              <a:t>Function Tools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8774F95-FD2A-A360-8F50-AA132B2E6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923" y="1269000"/>
            <a:ext cx="9674365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64AE965-1CB3-CD2F-7A86-F724103B6992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A7216-9AFB-346B-FD12-B9D0C96CC43E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3C140D-80D1-8418-808A-9E38D7A4C2E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359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DC46C-4BFD-2FA9-F79F-B2742A906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70491-E7EB-47FD-4ADA-8B7B37512F71}"/>
              </a:ext>
            </a:extLst>
          </p:cNvPr>
          <p:cNvSpPr txBox="1"/>
          <p:nvPr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0178C-B3B7-F742-D2BB-8F3C41FF957E}"/>
              </a:ext>
            </a:extLst>
          </p:cNvPr>
          <p:cNvSpPr txBox="1"/>
          <p:nvPr/>
        </p:nvSpPr>
        <p:spPr>
          <a:xfrm>
            <a:off x="366398" y="108715"/>
            <a:ext cx="3400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defRPr>
            </a:lvl1pPr>
          </a:lstStyle>
          <a:p>
            <a:r>
              <a:rPr lang="en-IN" sz="2000" dirty="0"/>
              <a:t>Function Tools Capabilities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F50F840-0E9E-254F-9F76-B25591EE6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846" y="1056917"/>
            <a:ext cx="8972307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60239A8-5278-A5AD-7BC7-73510310338D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D890CF3-497F-FE77-32A0-10DF247DF53F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11D7EC-9465-59A1-5515-4B2F289190C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161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88CD7-CD14-0D2B-6424-105EF7ED7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AA911A-91E2-D785-9FD4-EADECB06F706}"/>
              </a:ext>
            </a:extLst>
          </p:cNvPr>
          <p:cNvSpPr txBox="1"/>
          <p:nvPr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69FD97-031B-49B9-FB9D-756912096B3C}"/>
              </a:ext>
            </a:extLst>
          </p:cNvPr>
          <p:cNvSpPr txBox="1"/>
          <p:nvPr/>
        </p:nvSpPr>
        <p:spPr>
          <a:xfrm>
            <a:off x="366398" y="108715"/>
            <a:ext cx="1572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defRPr>
            </a:lvl1pPr>
          </a:lstStyle>
          <a:p>
            <a:r>
              <a:rPr lang="en-IN" sz="2000" dirty="0"/>
              <a:t>MCP Server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E9B10B1-957D-3FA6-A72C-E11E2259A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774" y="866696"/>
            <a:ext cx="8164661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1F8D0A3-8381-F7F7-B461-E57D7CB738E0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808BB3-386B-19EF-37DB-7AD5DDC77103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ED367-2E7D-AEAB-7AD8-01F166789C9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250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B480E-41A9-DA23-95CD-5D691A6A7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FEA153-E3BC-CC0D-F129-E38B6EAEF882}"/>
              </a:ext>
            </a:extLst>
          </p:cNvPr>
          <p:cNvSpPr txBox="1"/>
          <p:nvPr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DF738-A29D-0DF2-96F6-6DC9C26D44D5}"/>
              </a:ext>
            </a:extLst>
          </p:cNvPr>
          <p:cNvSpPr txBox="1"/>
          <p:nvPr/>
        </p:nvSpPr>
        <p:spPr>
          <a:xfrm>
            <a:off x="366398" y="108715"/>
            <a:ext cx="5445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defRPr>
            </a:lvl1pPr>
          </a:lstStyle>
          <a:p>
            <a:r>
              <a:rPr lang="it-IT" sz="2000" dirty="0"/>
              <a:t>Demo Session Agenda – AI Agent Showcase</a:t>
            </a:r>
            <a:endParaRPr lang="en-IN" sz="20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956E760-8A45-CD5B-BD0F-DF2EB23FC8C1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20C12B7-1430-5CB4-5C1E-A1EE8E0EC2DC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33358-C36F-9FE4-4F3A-E1C7EAA715D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1694A271-56CA-8681-4691-86303821F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4909" y="692458"/>
            <a:ext cx="11546670" cy="5736051"/>
          </a:xfrm>
        </p:spPr>
        <p:txBody>
          <a:bodyPr>
            <a:noAutofit/>
          </a:bodyPr>
          <a:lstStyle/>
          <a:p>
            <a:r>
              <a:rPr lang="en-US" sz="1600" dirty="0" err="1"/>
              <a:t>EnquiryBot</a:t>
            </a:r>
            <a:r>
              <a:rPr lang="en-US" sz="1600" dirty="0"/>
              <a:t> – Smart Enquiry Processing</a:t>
            </a:r>
          </a:p>
          <a:p>
            <a:r>
              <a:rPr lang="en-US" sz="1600" dirty="0"/>
              <a:t>Automates handling of incoming enquiries via Gmail</a:t>
            </a:r>
          </a:p>
          <a:p>
            <a:r>
              <a:rPr lang="en-US" sz="1600" dirty="0"/>
              <a:t>Integrates LLM and Google Sheets for seamless orchestration</a:t>
            </a:r>
          </a:p>
          <a:p>
            <a:r>
              <a:rPr lang="en-US" sz="1600" dirty="0"/>
              <a:t>Speeds up lead response and data entry</a:t>
            </a:r>
          </a:p>
          <a:p>
            <a:endParaRPr lang="en-US" sz="1600" dirty="0"/>
          </a:p>
          <a:p>
            <a:r>
              <a:rPr lang="en-US" sz="1600" dirty="0"/>
              <a:t>Issue Sense Agent – Duplicate Issue Detection</a:t>
            </a:r>
          </a:p>
          <a:p>
            <a:r>
              <a:rPr lang="en-US" sz="1600" dirty="0"/>
              <a:t>Searches Jira for similar or duplicate issues</a:t>
            </a:r>
          </a:p>
          <a:p>
            <a:r>
              <a:rPr lang="en-US" sz="1600" dirty="0"/>
              <a:t>Uses Gemini for semantic similarity matching</a:t>
            </a:r>
          </a:p>
          <a:p>
            <a:r>
              <a:rPr lang="en-US" sz="1600" dirty="0"/>
              <a:t>Helps prevent redundant issue creation</a:t>
            </a:r>
          </a:p>
          <a:p>
            <a:endParaRPr lang="en-US" sz="1600" dirty="0"/>
          </a:p>
          <a:p>
            <a:r>
              <a:rPr lang="en-US" sz="1600" dirty="0"/>
              <a:t>DevOps Copilot – AI-Powered Engineering Assistant</a:t>
            </a:r>
          </a:p>
          <a:p>
            <a:r>
              <a:rPr lang="en-US" sz="1600" dirty="0"/>
              <a:t>Automates code review, test generation, and commit analysis</a:t>
            </a:r>
          </a:p>
          <a:p>
            <a:r>
              <a:rPr lang="en-US" sz="1600" dirty="0"/>
              <a:t>Diagnoses CI/CD pipeline issues and validates tickets</a:t>
            </a:r>
          </a:p>
          <a:p>
            <a:r>
              <a:rPr lang="en-US" sz="1600" dirty="0"/>
              <a:t>Powered by Gemini 2.0 Flash for fast, intelligent decisions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26353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7C868-44E4-B487-0A91-D8C5A677D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24C228-2F9E-EE58-F40B-D60D2D713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4908" y="692459"/>
            <a:ext cx="11500903" cy="5242176"/>
          </a:xfrm>
        </p:spPr>
        <p:txBody>
          <a:bodyPr>
            <a:noAutofit/>
          </a:bodyPr>
          <a:lstStyle/>
          <a:p>
            <a:pPr marL="457200" lvl="1" indent="-457200">
              <a:buFont typeface="+mj-lt"/>
              <a:buAutoNum type="arabicPeriod"/>
            </a:pPr>
            <a:r>
              <a:rPr lang="en-US" sz="3200" dirty="0"/>
              <a:t>📨 Enquiry-Bot</a:t>
            </a:r>
          </a:p>
          <a:p>
            <a:pPr marL="727200" lvl="2" indent="-457200">
              <a:buFont typeface="Arial" panose="020B0604020202020204" pitchFamily="34" charset="0"/>
              <a:buChar char="•"/>
            </a:pPr>
            <a:r>
              <a:rPr lang="en-US" sz="1600" dirty="0"/>
              <a:t>“Turn every enquiry into an opportunity — automate and accelerate responses with intelligent orchestration.”</a:t>
            </a:r>
          </a:p>
          <a:p>
            <a:pPr marL="457200" lvl="1" indent="-457200">
              <a:buFont typeface="+mj-lt"/>
              <a:buAutoNum type="arabicPeriod"/>
            </a:pPr>
            <a:endParaRPr lang="en-US" sz="2800" dirty="0"/>
          </a:p>
          <a:p>
            <a:pPr marL="457200" lvl="1" indent="-457200">
              <a:buFont typeface="+mj-lt"/>
              <a:buAutoNum type="arabicPeriod"/>
            </a:pPr>
            <a:r>
              <a:rPr lang="en-US" sz="2800" dirty="0"/>
              <a:t>🧭 Issue Sense Agent</a:t>
            </a:r>
          </a:p>
          <a:p>
            <a:pPr marL="727200" lvl="2" indent="-457200">
              <a:buFont typeface="Arial" panose="020B0604020202020204" pitchFamily="34" charset="0"/>
              <a:buChar char="•"/>
            </a:pPr>
            <a:r>
              <a:rPr lang="en-US" sz="1600" dirty="0"/>
              <a:t>“Eliminate duplicates before they happen — empower teams with smart, proactive issue detection.”</a:t>
            </a:r>
          </a:p>
          <a:p>
            <a:pPr marL="457200" lvl="1" indent="-457200">
              <a:buFont typeface="+mj-lt"/>
              <a:buAutoNum type="arabicPeriod"/>
            </a:pPr>
            <a:endParaRPr lang="en-US" sz="2800" dirty="0"/>
          </a:p>
          <a:p>
            <a:pPr marL="457200" lvl="1" indent="-457200">
              <a:buFont typeface="+mj-lt"/>
              <a:buAutoNum type="arabicPeriod"/>
            </a:pPr>
            <a:r>
              <a:rPr lang="en-US" sz="2800" dirty="0"/>
              <a:t> 🛠️ DevOps Copilot</a:t>
            </a:r>
            <a:endParaRPr lang="en-US" sz="2400" dirty="0"/>
          </a:p>
          <a:p>
            <a:pPr marL="727200" lvl="2" indent="-457200">
              <a:buFont typeface="Arial" panose="020B0604020202020204" pitchFamily="34" charset="0"/>
              <a:buChar char="•"/>
            </a:pPr>
            <a:r>
              <a:rPr lang="en-US" sz="1600" dirty="0"/>
              <a:t>3“Supercharge your development pipeline — AI-driven copilots that work smarter, faster, and flawlessly.”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AC52E7-70DB-8DB3-2C06-74E2CBA43EC0}"/>
              </a:ext>
            </a:extLst>
          </p:cNvPr>
          <p:cNvSpPr txBox="1"/>
          <p:nvPr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680B83-6448-59D3-0C1B-77180719DE96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F3A268-DCCB-E032-DAC9-EDCE5DE777F0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B782-92F3-9289-B4B4-793DB5566C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318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2E5E-5BF3-D401-1076-6AC29968C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E181EC-7EEE-7FBE-70DE-F88CC46C44CE}"/>
              </a:ext>
            </a:extLst>
          </p:cNvPr>
          <p:cNvSpPr txBox="1"/>
          <p:nvPr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1CB1F6-5782-001B-3933-BA2B07994631}"/>
              </a:ext>
            </a:extLst>
          </p:cNvPr>
          <p:cNvSpPr txBox="1"/>
          <p:nvPr/>
        </p:nvSpPr>
        <p:spPr>
          <a:xfrm>
            <a:off x="366398" y="108715"/>
            <a:ext cx="2752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defRPr>
            </a:lvl1pPr>
          </a:lstStyle>
          <a:p>
            <a:r>
              <a:rPr lang="en-IN" sz="2000" dirty="0"/>
              <a:t>Enquiry Bot &amp; Agents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234FEBB-3113-ABB8-BDF9-E1E7342DB10E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8B35A25-B644-1506-517F-3887D33F0CB7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58DB47-335D-208E-05C3-4A7A4638257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C450CA-765A-6052-A31D-4CF7ADF96195}"/>
              </a:ext>
            </a:extLst>
          </p:cNvPr>
          <p:cNvGrpSpPr/>
          <p:nvPr/>
        </p:nvGrpSpPr>
        <p:grpSpPr>
          <a:xfrm>
            <a:off x="1742736" y="1023384"/>
            <a:ext cx="9786952" cy="4236519"/>
            <a:chOff x="3528884" y="2388543"/>
            <a:chExt cx="8368551" cy="3798275"/>
          </a:xfrm>
        </p:grpSpPr>
        <p:sp>
          <p:nvSpPr>
            <p:cNvPr id="9" name="Google Shape;299;p21">
              <a:extLst>
                <a:ext uri="{FF2B5EF4-FFF2-40B4-BE49-F238E27FC236}">
                  <a16:creationId xmlns:a16="http://schemas.microsoft.com/office/drawing/2014/main" id="{E3A5A6E3-0770-9032-3D44-0A31E6A32106}"/>
                </a:ext>
              </a:extLst>
            </p:cNvPr>
            <p:cNvSpPr/>
            <p:nvPr/>
          </p:nvSpPr>
          <p:spPr>
            <a:xfrm>
              <a:off x="9781813" y="3511892"/>
              <a:ext cx="1684727" cy="1752743"/>
            </a:xfrm>
            <a:custGeom>
              <a:avLst/>
              <a:gdLst/>
              <a:ahLst/>
              <a:cxnLst/>
              <a:rect l="l" t="t" r="r" b="b"/>
              <a:pathLst>
                <a:path w="50281" h="50281" extrusionOk="0">
                  <a:moveTo>
                    <a:pt x="25146" y="4430"/>
                  </a:moveTo>
                  <a:cubicBezTo>
                    <a:pt x="36552" y="4430"/>
                    <a:pt x="45851" y="13717"/>
                    <a:pt x="45851" y="25135"/>
                  </a:cubicBezTo>
                  <a:cubicBezTo>
                    <a:pt x="45851" y="36553"/>
                    <a:pt x="36552" y="45840"/>
                    <a:pt x="25146" y="45840"/>
                  </a:cubicBezTo>
                  <a:cubicBezTo>
                    <a:pt x="13728" y="45840"/>
                    <a:pt x="4441" y="36553"/>
                    <a:pt x="4441" y="25135"/>
                  </a:cubicBezTo>
                  <a:cubicBezTo>
                    <a:pt x="4441" y="13717"/>
                    <a:pt x="13728" y="4430"/>
                    <a:pt x="25146" y="4430"/>
                  </a:cubicBezTo>
                  <a:close/>
                  <a:moveTo>
                    <a:pt x="25146" y="1"/>
                  </a:moveTo>
                  <a:cubicBezTo>
                    <a:pt x="11263" y="1"/>
                    <a:pt x="0" y="11252"/>
                    <a:pt x="0" y="25135"/>
                  </a:cubicBezTo>
                  <a:cubicBezTo>
                    <a:pt x="0" y="39017"/>
                    <a:pt x="11263" y="50281"/>
                    <a:pt x="25146" y="50281"/>
                  </a:cubicBezTo>
                  <a:cubicBezTo>
                    <a:pt x="39029" y="50281"/>
                    <a:pt x="50280" y="39017"/>
                    <a:pt x="50280" y="25135"/>
                  </a:cubicBezTo>
                  <a:cubicBezTo>
                    <a:pt x="50280" y="11252"/>
                    <a:pt x="39029" y="1"/>
                    <a:pt x="25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300;p21">
              <a:extLst>
                <a:ext uri="{FF2B5EF4-FFF2-40B4-BE49-F238E27FC236}">
                  <a16:creationId xmlns:a16="http://schemas.microsoft.com/office/drawing/2014/main" id="{432E380B-4FA3-EE70-0728-66C57B33FF25}"/>
                </a:ext>
              </a:extLst>
            </p:cNvPr>
            <p:cNvSpPr/>
            <p:nvPr/>
          </p:nvSpPr>
          <p:spPr>
            <a:xfrm>
              <a:off x="9781801" y="3511892"/>
              <a:ext cx="1684727" cy="891134"/>
            </a:xfrm>
            <a:custGeom>
              <a:avLst/>
              <a:gdLst/>
              <a:ahLst/>
              <a:cxnLst/>
              <a:rect l="l" t="t" r="r" b="b"/>
              <a:pathLst>
                <a:path w="50281" h="25564" extrusionOk="0">
                  <a:moveTo>
                    <a:pt x="25146" y="1"/>
                  </a:moveTo>
                  <a:cubicBezTo>
                    <a:pt x="11263" y="1"/>
                    <a:pt x="0" y="11252"/>
                    <a:pt x="0" y="25135"/>
                  </a:cubicBezTo>
                  <a:cubicBezTo>
                    <a:pt x="0" y="25278"/>
                    <a:pt x="12" y="25420"/>
                    <a:pt x="12" y="25563"/>
                  </a:cubicBezTo>
                  <a:lnTo>
                    <a:pt x="4453" y="25563"/>
                  </a:lnTo>
                  <a:cubicBezTo>
                    <a:pt x="4441" y="25420"/>
                    <a:pt x="4441" y="25278"/>
                    <a:pt x="4441" y="25135"/>
                  </a:cubicBezTo>
                  <a:cubicBezTo>
                    <a:pt x="4441" y="13717"/>
                    <a:pt x="13728" y="4430"/>
                    <a:pt x="25146" y="4430"/>
                  </a:cubicBezTo>
                  <a:cubicBezTo>
                    <a:pt x="36552" y="4430"/>
                    <a:pt x="45851" y="13717"/>
                    <a:pt x="45851" y="25135"/>
                  </a:cubicBezTo>
                  <a:cubicBezTo>
                    <a:pt x="45851" y="25278"/>
                    <a:pt x="45839" y="25420"/>
                    <a:pt x="45839" y="25563"/>
                  </a:cubicBezTo>
                  <a:lnTo>
                    <a:pt x="50268" y="25563"/>
                  </a:lnTo>
                  <a:cubicBezTo>
                    <a:pt x="50268" y="25420"/>
                    <a:pt x="50280" y="25278"/>
                    <a:pt x="50280" y="25135"/>
                  </a:cubicBezTo>
                  <a:cubicBezTo>
                    <a:pt x="50280" y="11252"/>
                    <a:pt x="39029" y="1"/>
                    <a:pt x="25146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1;p21">
              <a:extLst>
                <a:ext uri="{FF2B5EF4-FFF2-40B4-BE49-F238E27FC236}">
                  <a16:creationId xmlns:a16="http://schemas.microsoft.com/office/drawing/2014/main" id="{7F44DF17-CADC-BEE2-425C-2370630A09C6}"/>
                </a:ext>
              </a:extLst>
            </p:cNvPr>
            <p:cNvSpPr/>
            <p:nvPr/>
          </p:nvSpPr>
          <p:spPr>
            <a:xfrm>
              <a:off x="11242298" y="4240703"/>
              <a:ext cx="312010" cy="324607"/>
            </a:xfrm>
            <a:custGeom>
              <a:avLst/>
              <a:gdLst/>
              <a:ahLst/>
              <a:cxnLst/>
              <a:rect l="l" t="t" r="r" b="b"/>
              <a:pathLst>
                <a:path w="9312" h="9312" extrusionOk="0">
                  <a:moveTo>
                    <a:pt x="4656" y="1"/>
                  </a:moveTo>
                  <a:cubicBezTo>
                    <a:pt x="2085" y="1"/>
                    <a:pt x="1" y="2085"/>
                    <a:pt x="1" y="4656"/>
                  </a:cubicBezTo>
                  <a:cubicBezTo>
                    <a:pt x="1" y="7228"/>
                    <a:pt x="2085" y="9312"/>
                    <a:pt x="4656" y="9312"/>
                  </a:cubicBezTo>
                  <a:cubicBezTo>
                    <a:pt x="7228" y="9312"/>
                    <a:pt x="9312" y="7228"/>
                    <a:pt x="9312" y="4656"/>
                  </a:cubicBezTo>
                  <a:cubicBezTo>
                    <a:pt x="9312" y="2085"/>
                    <a:pt x="7228" y="1"/>
                    <a:pt x="4656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2;p21">
              <a:extLst>
                <a:ext uri="{FF2B5EF4-FFF2-40B4-BE49-F238E27FC236}">
                  <a16:creationId xmlns:a16="http://schemas.microsoft.com/office/drawing/2014/main" id="{91D31EB5-E2A5-590D-1EAA-6EDAC920287D}"/>
                </a:ext>
              </a:extLst>
            </p:cNvPr>
            <p:cNvSpPr/>
            <p:nvPr/>
          </p:nvSpPr>
          <p:spPr>
            <a:xfrm>
              <a:off x="11308542" y="4309620"/>
              <a:ext cx="179158" cy="186391"/>
            </a:xfrm>
            <a:custGeom>
              <a:avLst/>
              <a:gdLst/>
              <a:ahLst/>
              <a:cxnLst/>
              <a:rect l="l" t="t" r="r" b="b"/>
              <a:pathLst>
                <a:path w="5347" h="5347" extrusionOk="0">
                  <a:moveTo>
                    <a:pt x="2679" y="0"/>
                  </a:moveTo>
                  <a:cubicBezTo>
                    <a:pt x="1203" y="0"/>
                    <a:pt x="0" y="1191"/>
                    <a:pt x="0" y="2679"/>
                  </a:cubicBezTo>
                  <a:cubicBezTo>
                    <a:pt x="0" y="4156"/>
                    <a:pt x="1203" y="5346"/>
                    <a:pt x="2679" y="5346"/>
                  </a:cubicBezTo>
                  <a:cubicBezTo>
                    <a:pt x="4156" y="5346"/>
                    <a:pt x="5346" y="4156"/>
                    <a:pt x="5346" y="2679"/>
                  </a:cubicBezTo>
                  <a:cubicBezTo>
                    <a:pt x="5346" y="1191"/>
                    <a:pt x="4156" y="0"/>
                    <a:pt x="2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3;p21">
              <a:extLst>
                <a:ext uri="{FF2B5EF4-FFF2-40B4-BE49-F238E27FC236}">
                  <a16:creationId xmlns:a16="http://schemas.microsoft.com/office/drawing/2014/main" id="{5D497230-D2AF-A793-D398-7B88198D53C8}"/>
                </a:ext>
              </a:extLst>
            </p:cNvPr>
            <p:cNvSpPr txBox="1"/>
            <p:nvPr/>
          </p:nvSpPr>
          <p:spPr>
            <a:xfrm>
              <a:off x="9668300" y="5177539"/>
              <a:ext cx="2229135" cy="5286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Report</a:t>
              </a: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" name="Google Shape;307;p21">
              <a:extLst>
                <a:ext uri="{FF2B5EF4-FFF2-40B4-BE49-F238E27FC236}">
                  <a16:creationId xmlns:a16="http://schemas.microsoft.com/office/drawing/2014/main" id="{398B53AA-63C0-82A3-EBCB-D53FE1B80F6D}"/>
                </a:ext>
              </a:extLst>
            </p:cNvPr>
            <p:cNvSpPr/>
            <p:nvPr/>
          </p:nvSpPr>
          <p:spPr>
            <a:xfrm>
              <a:off x="8245880" y="3511892"/>
              <a:ext cx="1684727" cy="1752743"/>
            </a:xfrm>
            <a:custGeom>
              <a:avLst/>
              <a:gdLst/>
              <a:ahLst/>
              <a:cxnLst/>
              <a:rect l="l" t="t" r="r" b="b"/>
              <a:pathLst>
                <a:path w="50281" h="50281" extrusionOk="0">
                  <a:moveTo>
                    <a:pt x="25134" y="4430"/>
                  </a:moveTo>
                  <a:cubicBezTo>
                    <a:pt x="36552" y="4430"/>
                    <a:pt x="45839" y="13717"/>
                    <a:pt x="45839" y="25135"/>
                  </a:cubicBezTo>
                  <a:cubicBezTo>
                    <a:pt x="45839" y="36553"/>
                    <a:pt x="36552" y="45840"/>
                    <a:pt x="25134" y="45840"/>
                  </a:cubicBezTo>
                  <a:cubicBezTo>
                    <a:pt x="13716" y="45840"/>
                    <a:pt x="4429" y="36553"/>
                    <a:pt x="4429" y="25135"/>
                  </a:cubicBezTo>
                  <a:cubicBezTo>
                    <a:pt x="4429" y="13717"/>
                    <a:pt x="13716" y="4430"/>
                    <a:pt x="25134" y="4430"/>
                  </a:cubicBezTo>
                  <a:close/>
                  <a:moveTo>
                    <a:pt x="25134" y="1"/>
                  </a:moveTo>
                  <a:cubicBezTo>
                    <a:pt x="11251" y="1"/>
                    <a:pt x="0" y="11252"/>
                    <a:pt x="0" y="25135"/>
                  </a:cubicBezTo>
                  <a:cubicBezTo>
                    <a:pt x="0" y="39017"/>
                    <a:pt x="11251" y="50281"/>
                    <a:pt x="25134" y="50281"/>
                  </a:cubicBezTo>
                  <a:cubicBezTo>
                    <a:pt x="39017" y="50281"/>
                    <a:pt x="50280" y="39017"/>
                    <a:pt x="50280" y="25135"/>
                  </a:cubicBezTo>
                  <a:cubicBezTo>
                    <a:pt x="50280" y="11252"/>
                    <a:pt x="39017" y="1"/>
                    <a:pt x="25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8;p21">
              <a:extLst>
                <a:ext uri="{FF2B5EF4-FFF2-40B4-BE49-F238E27FC236}">
                  <a16:creationId xmlns:a16="http://schemas.microsoft.com/office/drawing/2014/main" id="{D0801519-9479-CBA0-74C0-BDD31ED6ADB9}"/>
                </a:ext>
              </a:extLst>
            </p:cNvPr>
            <p:cNvSpPr/>
            <p:nvPr/>
          </p:nvSpPr>
          <p:spPr>
            <a:xfrm>
              <a:off x="8246248" y="4403009"/>
              <a:ext cx="1683955" cy="861644"/>
            </a:xfrm>
            <a:custGeom>
              <a:avLst/>
              <a:gdLst/>
              <a:ahLst/>
              <a:cxnLst/>
              <a:rect l="l" t="t" r="r" b="b"/>
              <a:pathLst>
                <a:path w="50258" h="24718" extrusionOk="0">
                  <a:moveTo>
                    <a:pt x="1" y="0"/>
                  </a:moveTo>
                  <a:cubicBezTo>
                    <a:pt x="227" y="13681"/>
                    <a:pt x="11383" y="24718"/>
                    <a:pt x="25123" y="24718"/>
                  </a:cubicBezTo>
                  <a:cubicBezTo>
                    <a:pt x="38875" y="24718"/>
                    <a:pt x="50031" y="13681"/>
                    <a:pt x="50257" y="0"/>
                  </a:cubicBezTo>
                  <a:lnTo>
                    <a:pt x="45816" y="0"/>
                  </a:lnTo>
                  <a:cubicBezTo>
                    <a:pt x="45590" y="11216"/>
                    <a:pt x="36398" y="20277"/>
                    <a:pt x="25123" y="20277"/>
                  </a:cubicBezTo>
                  <a:cubicBezTo>
                    <a:pt x="13848" y="20277"/>
                    <a:pt x="4656" y="11216"/>
                    <a:pt x="4430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1;p21">
              <a:extLst>
                <a:ext uri="{FF2B5EF4-FFF2-40B4-BE49-F238E27FC236}">
                  <a16:creationId xmlns:a16="http://schemas.microsoft.com/office/drawing/2014/main" id="{2F71AC6F-CF69-87CD-18AF-0E84C47A64FD}"/>
                </a:ext>
              </a:extLst>
            </p:cNvPr>
            <p:cNvSpPr/>
            <p:nvPr/>
          </p:nvSpPr>
          <p:spPr>
            <a:xfrm>
              <a:off x="9703194" y="4240703"/>
              <a:ext cx="312010" cy="324607"/>
            </a:xfrm>
            <a:custGeom>
              <a:avLst/>
              <a:gdLst/>
              <a:ahLst/>
              <a:cxnLst/>
              <a:rect l="l" t="t" r="r" b="b"/>
              <a:pathLst>
                <a:path w="9312" h="9312" extrusionOk="0">
                  <a:moveTo>
                    <a:pt x="4656" y="1"/>
                  </a:moveTo>
                  <a:cubicBezTo>
                    <a:pt x="2084" y="1"/>
                    <a:pt x="1" y="2085"/>
                    <a:pt x="1" y="4656"/>
                  </a:cubicBezTo>
                  <a:cubicBezTo>
                    <a:pt x="1" y="7228"/>
                    <a:pt x="2084" y="9312"/>
                    <a:pt x="4656" y="9312"/>
                  </a:cubicBezTo>
                  <a:cubicBezTo>
                    <a:pt x="7228" y="9312"/>
                    <a:pt x="9311" y="7228"/>
                    <a:pt x="9311" y="4656"/>
                  </a:cubicBezTo>
                  <a:cubicBezTo>
                    <a:pt x="9311" y="2085"/>
                    <a:pt x="7228" y="1"/>
                    <a:pt x="4656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2;p21">
              <a:extLst>
                <a:ext uri="{FF2B5EF4-FFF2-40B4-BE49-F238E27FC236}">
                  <a16:creationId xmlns:a16="http://schemas.microsoft.com/office/drawing/2014/main" id="{5FDAF099-489D-C855-6D1B-AA979DC9EFD9}"/>
                </a:ext>
              </a:extLst>
            </p:cNvPr>
            <p:cNvSpPr/>
            <p:nvPr/>
          </p:nvSpPr>
          <p:spPr>
            <a:xfrm>
              <a:off x="9769805" y="4309620"/>
              <a:ext cx="179158" cy="186391"/>
            </a:xfrm>
            <a:custGeom>
              <a:avLst/>
              <a:gdLst/>
              <a:ahLst/>
              <a:cxnLst/>
              <a:rect l="l" t="t" r="r" b="b"/>
              <a:pathLst>
                <a:path w="5347" h="5347" extrusionOk="0">
                  <a:moveTo>
                    <a:pt x="2668" y="0"/>
                  </a:moveTo>
                  <a:cubicBezTo>
                    <a:pt x="1192" y="0"/>
                    <a:pt x="1" y="1191"/>
                    <a:pt x="1" y="2679"/>
                  </a:cubicBezTo>
                  <a:cubicBezTo>
                    <a:pt x="1" y="4156"/>
                    <a:pt x="1192" y="5346"/>
                    <a:pt x="2668" y="5346"/>
                  </a:cubicBezTo>
                  <a:cubicBezTo>
                    <a:pt x="4144" y="5346"/>
                    <a:pt x="5347" y="4156"/>
                    <a:pt x="5347" y="2679"/>
                  </a:cubicBezTo>
                  <a:cubicBezTo>
                    <a:pt x="5347" y="1191"/>
                    <a:pt x="4144" y="0"/>
                    <a:pt x="26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9;p21">
              <a:extLst>
                <a:ext uri="{FF2B5EF4-FFF2-40B4-BE49-F238E27FC236}">
                  <a16:creationId xmlns:a16="http://schemas.microsoft.com/office/drawing/2014/main" id="{05B5AA27-9110-1CEA-7D79-C8CBA28CF9E4}"/>
                </a:ext>
              </a:extLst>
            </p:cNvPr>
            <p:cNvSpPr/>
            <p:nvPr/>
          </p:nvSpPr>
          <p:spPr>
            <a:xfrm>
              <a:off x="6707948" y="3511892"/>
              <a:ext cx="1684727" cy="1752743"/>
            </a:xfrm>
            <a:custGeom>
              <a:avLst/>
              <a:gdLst/>
              <a:ahLst/>
              <a:cxnLst/>
              <a:rect l="l" t="t" r="r" b="b"/>
              <a:pathLst>
                <a:path w="50281" h="50281" extrusionOk="0">
                  <a:moveTo>
                    <a:pt x="25146" y="4430"/>
                  </a:moveTo>
                  <a:cubicBezTo>
                    <a:pt x="36565" y="4430"/>
                    <a:pt x="45851" y="13717"/>
                    <a:pt x="45851" y="25135"/>
                  </a:cubicBezTo>
                  <a:cubicBezTo>
                    <a:pt x="45851" y="36553"/>
                    <a:pt x="36565" y="45840"/>
                    <a:pt x="25146" y="45840"/>
                  </a:cubicBezTo>
                  <a:cubicBezTo>
                    <a:pt x="13728" y="45840"/>
                    <a:pt x="4442" y="36553"/>
                    <a:pt x="4442" y="25135"/>
                  </a:cubicBezTo>
                  <a:cubicBezTo>
                    <a:pt x="4442" y="13717"/>
                    <a:pt x="13728" y="4430"/>
                    <a:pt x="25146" y="4430"/>
                  </a:cubicBezTo>
                  <a:close/>
                  <a:moveTo>
                    <a:pt x="25146" y="1"/>
                  </a:moveTo>
                  <a:cubicBezTo>
                    <a:pt x="11264" y="1"/>
                    <a:pt x="0" y="11252"/>
                    <a:pt x="0" y="25135"/>
                  </a:cubicBezTo>
                  <a:cubicBezTo>
                    <a:pt x="0" y="39017"/>
                    <a:pt x="11264" y="50281"/>
                    <a:pt x="25146" y="50281"/>
                  </a:cubicBezTo>
                  <a:cubicBezTo>
                    <a:pt x="39029" y="50281"/>
                    <a:pt x="50281" y="39017"/>
                    <a:pt x="50281" y="25135"/>
                  </a:cubicBezTo>
                  <a:cubicBezTo>
                    <a:pt x="50281" y="11252"/>
                    <a:pt x="39029" y="1"/>
                    <a:pt x="25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0;p21">
              <a:extLst>
                <a:ext uri="{FF2B5EF4-FFF2-40B4-BE49-F238E27FC236}">
                  <a16:creationId xmlns:a16="http://schemas.microsoft.com/office/drawing/2014/main" id="{E3F5B109-A69A-0610-B17D-8C70D663D0E0}"/>
                </a:ext>
              </a:extLst>
            </p:cNvPr>
            <p:cNvSpPr/>
            <p:nvPr/>
          </p:nvSpPr>
          <p:spPr>
            <a:xfrm>
              <a:off x="6707948" y="3511892"/>
              <a:ext cx="1684727" cy="891134"/>
            </a:xfrm>
            <a:custGeom>
              <a:avLst/>
              <a:gdLst/>
              <a:ahLst/>
              <a:cxnLst/>
              <a:rect l="l" t="t" r="r" b="b"/>
              <a:pathLst>
                <a:path w="50281" h="25564" extrusionOk="0">
                  <a:moveTo>
                    <a:pt x="25146" y="1"/>
                  </a:moveTo>
                  <a:cubicBezTo>
                    <a:pt x="11264" y="1"/>
                    <a:pt x="0" y="11252"/>
                    <a:pt x="0" y="25135"/>
                  </a:cubicBezTo>
                  <a:cubicBezTo>
                    <a:pt x="0" y="25278"/>
                    <a:pt x="12" y="25420"/>
                    <a:pt x="12" y="25563"/>
                  </a:cubicBezTo>
                  <a:lnTo>
                    <a:pt x="4453" y="25563"/>
                  </a:lnTo>
                  <a:cubicBezTo>
                    <a:pt x="4453" y="25420"/>
                    <a:pt x="4442" y="25278"/>
                    <a:pt x="4442" y="25135"/>
                  </a:cubicBezTo>
                  <a:cubicBezTo>
                    <a:pt x="4442" y="13717"/>
                    <a:pt x="13728" y="4430"/>
                    <a:pt x="25146" y="4430"/>
                  </a:cubicBezTo>
                  <a:cubicBezTo>
                    <a:pt x="36565" y="4430"/>
                    <a:pt x="45851" y="13717"/>
                    <a:pt x="45851" y="25135"/>
                  </a:cubicBezTo>
                  <a:cubicBezTo>
                    <a:pt x="45851" y="25278"/>
                    <a:pt x="45840" y="25420"/>
                    <a:pt x="45840" y="25563"/>
                  </a:cubicBezTo>
                  <a:lnTo>
                    <a:pt x="50269" y="25563"/>
                  </a:lnTo>
                  <a:cubicBezTo>
                    <a:pt x="50281" y="25420"/>
                    <a:pt x="50281" y="25278"/>
                    <a:pt x="50281" y="25135"/>
                  </a:cubicBezTo>
                  <a:cubicBezTo>
                    <a:pt x="50281" y="11252"/>
                    <a:pt x="39029" y="1"/>
                    <a:pt x="25146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1;p21">
              <a:extLst>
                <a:ext uri="{FF2B5EF4-FFF2-40B4-BE49-F238E27FC236}">
                  <a16:creationId xmlns:a16="http://schemas.microsoft.com/office/drawing/2014/main" id="{906EC7AC-DFB1-B7AB-6FEB-437C9C369E25}"/>
                </a:ext>
              </a:extLst>
            </p:cNvPr>
            <p:cNvSpPr txBox="1"/>
            <p:nvPr/>
          </p:nvSpPr>
          <p:spPr>
            <a:xfrm>
              <a:off x="7077389" y="5171252"/>
              <a:ext cx="1102093" cy="5286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GSheets</a:t>
              </a:r>
              <a:endParaRPr sz="17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332;p21">
              <a:extLst>
                <a:ext uri="{FF2B5EF4-FFF2-40B4-BE49-F238E27FC236}">
                  <a16:creationId xmlns:a16="http://schemas.microsoft.com/office/drawing/2014/main" id="{23C1E32F-83DB-0E39-A00F-B497F90E5904}"/>
                </a:ext>
              </a:extLst>
            </p:cNvPr>
            <p:cNvSpPr txBox="1"/>
            <p:nvPr/>
          </p:nvSpPr>
          <p:spPr>
            <a:xfrm>
              <a:off x="6681491" y="5528586"/>
              <a:ext cx="2209514" cy="658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Store enquiries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Update comments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" name="Google Shape;333;p21">
              <a:extLst>
                <a:ext uri="{FF2B5EF4-FFF2-40B4-BE49-F238E27FC236}">
                  <a16:creationId xmlns:a16="http://schemas.microsoft.com/office/drawing/2014/main" id="{BB7B2220-9360-925A-5982-A7E3C7043F16}"/>
                </a:ext>
              </a:extLst>
            </p:cNvPr>
            <p:cNvSpPr/>
            <p:nvPr/>
          </p:nvSpPr>
          <p:spPr>
            <a:xfrm>
              <a:off x="8164492" y="4240703"/>
              <a:ext cx="311976" cy="324607"/>
            </a:xfrm>
            <a:custGeom>
              <a:avLst/>
              <a:gdLst/>
              <a:ahLst/>
              <a:cxnLst/>
              <a:rect l="l" t="t" r="r" b="b"/>
              <a:pathLst>
                <a:path w="9311" h="9312" extrusionOk="0">
                  <a:moveTo>
                    <a:pt x="4656" y="1"/>
                  </a:moveTo>
                  <a:cubicBezTo>
                    <a:pt x="2084" y="1"/>
                    <a:pt x="0" y="2085"/>
                    <a:pt x="0" y="4656"/>
                  </a:cubicBezTo>
                  <a:cubicBezTo>
                    <a:pt x="0" y="7228"/>
                    <a:pt x="2084" y="9312"/>
                    <a:pt x="4656" y="9312"/>
                  </a:cubicBezTo>
                  <a:cubicBezTo>
                    <a:pt x="7227" y="9312"/>
                    <a:pt x="9311" y="7228"/>
                    <a:pt x="9311" y="4656"/>
                  </a:cubicBezTo>
                  <a:cubicBezTo>
                    <a:pt x="9311" y="2085"/>
                    <a:pt x="7227" y="1"/>
                    <a:pt x="4656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4;p21">
              <a:extLst>
                <a:ext uri="{FF2B5EF4-FFF2-40B4-BE49-F238E27FC236}">
                  <a16:creationId xmlns:a16="http://schemas.microsoft.com/office/drawing/2014/main" id="{A7913235-E7C5-C856-47C4-AB8681EE2DDB}"/>
                </a:ext>
              </a:extLst>
            </p:cNvPr>
            <p:cNvSpPr/>
            <p:nvPr/>
          </p:nvSpPr>
          <p:spPr>
            <a:xfrm>
              <a:off x="8230701" y="4309620"/>
              <a:ext cx="179560" cy="186391"/>
            </a:xfrm>
            <a:custGeom>
              <a:avLst/>
              <a:gdLst/>
              <a:ahLst/>
              <a:cxnLst/>
              <a:rect l="l" t="t" r="r" b="b"/>
              <a:pathLst>
                <a:path w="5359" h="5347" extrusionOk="0">
                  <a:moveTo>
                    <a:pt x="2680" y="0"/>
                  </a:moveTo>
                  <a:cubicBezTo>
                    <a:pt x="1203" y="0"/>
                    <a:pt x="1" y="1191"/>
                    <a:pt x="1" y="2679"/>
                  </a:cubicBezTo>
                  <a:cubicBezTo>
                    <a:pt x="1" y="4156"/>
                    <a:pt x="1203" y="5346"/>
                    <a:pt x="2680" y="5346"/>
                  </a:cubicBezTo>
                  <a:cubicBezTo>
                    <a:pt x="4156" y="5346"/>
                    <a:pt x="5358" y="4156"/>
                    <a:pt x="5358" y="2679"/>
                  </a:cubicBezTo>
                  <a:cubicBezTo>
                    <a:pt x="5358" y="1191"/>
                    <a:pt x="4156" y="0"/>
                    <a:pt x="2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40;p21">
              <a:extLst>
                <a:ext uri="{FF2B5EF4-FFF2-40B4-BE49-F238E27FC236}">
                  <a16:creationId xmlns:a16="http://schemas.microsoft.com/office/drawing/2014/main" id="{DC6CDD1C-43E9-3891-5B6B-3C6B4D72245E}"/>
                </a:ext>
              </a:extLst>
            </p:cNvPr>
            <p:cNvSpPr/>
            <p:nvPr/>
          </p:nvSpPr>
          <p:spPr>
            <a:xfrm>
              <a:off x="5168844" y="3511892"/>
              <a:ext cx="1684727" cy="1752743"/>
            </a:xfrm>
            <a:custGeom>
              <a:avLst/>
              <a:gdLst/>
              <a:ahLst/>
              <a:cxnLst/>
              <a:rect l="l" t="t" r="r" b="b"/>
              <a:pathLst>
                <a:path w="50281" h="50281" extrusionOk="0">
                  <a:moveTo>
                    <a:pt x="25134" y="4430"/>
                  </a:moveTo>
                  <a:cubicBezTo>
                    <a:pt x="36552" y="4430"/>
                    <a:pt x="45839" y="13717"/>
                    <a:pt x="45839" y="25135"/>
                  </a:cubicBezTo>
                  <a:cubicBezTo>
                    <a:pt x="45839" y="36553"/>
                    <a:pt x="36552" y="45840"/>
                    <a:pt x="25134" y="45840"/>
                  </a:cubicBezTo>
                  <a:cubicBezTo>
                    <a:pt x="13716" y="45840"/>
                    <a:pt x="4429" y="36553"/>
                    <a:pt x="4429" y="25135"/>
                  </a:cubicBezTo>
                  <a:cubicBezTo>
                    <a:pt x="4429" y="13717"/>
                    <a:pt x="13716" y="4430"/>
                    <a:pt x="25134" y="4430"/>
                  </a:cubicBezTo>
                  <a:close/>
                  <a:moveTo>
                    <a:pt x="25134" y="1"/>
                  </a:moveTo>
                  <a:cubicBezTo>
                    <a:pt x="11252" y="1"/>
                    <a:pt x="0" y="11252"/>
                    <a:pt x="0" y="25135"/>
                  </a:cubicBezTo>
                  <a:cubicBezTo>
                    <a:pt x="0" y="39017"/>
                    <a:pt x="11252" y="50281"/>
                    <a:pt x="25134" y="50281"/>
                  </a:cubicBezTo>
                  <a:cubicBezTo>
                    <a:pt x="39017" y="50281"/>
                    <a:pt x="50280" y="39017"/>
                    <a:pt x="50280" y="25135"/>
                  </a:cubicBezTo>
                  <a:cubicBezTo>
                    <a:pt x="50280" y="11252"/>
                    <a:pt x="39017" y="1"/>
                    <a:pt x="25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341;p21">
              <a:extLst>
                <a:ext uri="{FF2B5EF4-FFF2-40B4-BE49-F238E27FC236}">
                  <a16:creationId xmlns:a16="http://schemas.microsoft.com/office/drawing/2014/main" id="{243DC15A-244A-ACF4-B69B-FAB224C42EB2}"/>
                </a:ext>
              </a:extLst>
            </p:cNvPr>
            <p:cNvSpPr/>
            <p:nvPr/>
          </p:nvSpPr>
          <p:spPr>
            <a:xfrm>
              <a:off x="5169246" y="4403009"/>
              <a:ext cx="1683922" cy="861644"/>
            </a:xfrm>
            <a:custGeom>
              <a:avLst/>
              <a:gdLst/>
              <a:ahLst/>
              <a:cxnLst/>
              <a:rect l="l" t="t" r="r" b="b"/>
              <a:pathLst>
                <a:path w="50257" h="24718" extrusionOk="0">
                  <a:moveTo>
                    <a:pt x="0" y="0"/>
                  </a:moveTo>
                  <a:cubicBezTo>
                    <a:pt x="226" y="13681"/>
                    <a:pt x="11382" y="24718"/>
                    <a:pt x="25122" y="24718"/>
                  </a:cubicBezTo>
                  <a:cubicBezTo>
                    <a:pt x="38862" y="24718"/>
                    <a:pt x="50030" y="13681"/>
                    <a:pt x="50256" y="0"/>
                  </a:cubicBezTo>
                  <a:lnTo>
                    <a:pt x="45815" y="0"/>
                  </a:lnTo>
                  <a:cubicBezTo>
                    <a:pt x="45589" y="11216"/>
                    <a:pt x="36397" y="20277"/>
                    <a:pt x="25122" y="20277"/>
                  </a:cubicBezTo>
                  <a:cubicBezTo>
                    <a:pt x="13847" y="20277"/>
                    <a:pt x="4655" y="11216"/>
                    <a:pt x="4429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42;p21">
              <a:extLst>
                <a:ext uri="{FF2B5EF4-FFF2-40B4-BE49-F238E27FC236}">
                  <a16:creationId xmlns:a16="http://schemas.microsoft.com/office/drawing/2014/main" id="{67CF4EB2-8D02-7731-7787-3FAB2CAB9FC7}"/>
                </a:ext>
              </a:extLst>
            </p:cNvPr>
            <p:cNvSpPr/>
            <p:nvPr/>
          </p:nvSpPr>
          <p:spPr>
            <a:xfrm>
              <a:off x="6625756" y="4240703"/>
              <a:ext cx="312010" cy="324607"/>
            </a:xfrm>
            <a:custGeom>
              <a:avLst/>
              <a:gdLst/>
              <a:ahLst/>
              <a:cxnLst/>
              <a:rect l="l" t="t" r="r" b="b"/>
              <a:pathLst>
                <a:path w="9312" h="9312" extrusionOk="0">
                  <a:moveTo>
                    <a:pt x="4656" y="1"/>
                  </a:moveTo>
                  <a:cubicBezTo>
                    <a:pt x="2084" y="1"/>
                    <a:pt x="1" y="2085"/>
                    <a:pt x="1" y="4656"/>
                  </a:cubicBezTo>
                  <a:cubicBezTo>
                    <a:pt x="1" y="7228"/>
                    <a:pt x="2084" y="9312"/>
                    <a:pt x="4656" y="9312"/>
                  </a:cubicBezTo>
                  <a:cubicBezTo>
                    <a:pt x="7228" y="9312"/>
                    <a:pt x="9311" y="7228"/>
                    <a:pt x="9311" y="4656"/>
                  </a:cubicBezTo>
                  <a:cubicBezTo>
                    <a:pt x="9311" y="2085"/>
                    <a:pt x="7228" y="1"/>
                    <a:pt x="4656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43;p21">
              <a:extLst>
                <a:ext uri="{FF2B5EF4-FFF2-40B4-BE49-F238E27FC236}">
                  <a16:creationId xmlns:a16="http://schemas.microsoft.com/office/drawing/2014/main" id="{DB3A9C6B-4486-F38E-35B2-E769682CA5A4}"/>
                </a:ext>
              </a:extLst>
            </p:cNvPr>
            <p:cNvSpPr/>
            <p:nvPr/>
          </p:nvSpPr>
          <p:spPr>
            <a:xfrm>
              <a:off x="6691999" y="4309620"/>
              <a:ext cx="179158" cy="186391"/>
            </a:xfrm>
            <a:custGeom>
              <a:avLst/>
              <a:gdLst/>
              <a:ahLst/>
              <a:cxnLst/>
              <a:rect l="l" t="t" r="r" b="b"/>
              <a:pathLst>
                <a:path w="5347" h="5347" extrusionOk="0">
                  <a:moveTo>
                    <a:pt x="2679" y="0"/>
                  </a:moveTo>
                  <a:cubicBezTo>
                    <a:pt x="1191" y="0"/>
                    <a:pt x="0" y="1191"/>
                    <a:pt x="0" y="2679"/>
                  </a:cubicBezTo>
                  <a:cubicBezTo>
                    <a:pt x="0" y="4156"/>
                    <a:pt x="1191" y="5346"/>
                    <a:pt x="2679" y="5346"/>
                  </a:cubicBezTo>
                  <a:cubicBezTo>
                    <a:pt x="4156" y="5346"/>
                    <a:pt x="5346" y="4156"/>
                    <a:pt x="5346" y="2679"/>
                  </a:cubicBezTo>
                  <a:cubicBezTo>
                    <a:pt x="5346" y="1191"/>
                    <a:pt x="4156" y="0"/>
                    <a:pt x="2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44;p21">
              <a:extLst>
                <a:ext uri="{FF2B5EF4-FFF2-40B4-BE49-F238E27FC236}">
                  <a16:creationId xmlns:a16="http://schemas.microsoft.com/office/drawing/2014/main" id="{8979D529-8C0C-0506-36C9-100E27D1F2A3}"/>
                </a:ext>
              </a:extLst>
            </p:cNvPr>
            <p:cNvSpPr txBox="1"/>
            <p:nvPr/>
          </p:nvSpPr>
          <p:spPr>
            <a:xfrm>
              <a:off x="3954514" y="5246303"/>
              <a:ext cx="933285" cy="343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Gmail</a:t>
              </a:r>
              <a:endParaRPr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0" name="Google Shape;345;p21">
              <a:extLst>
                <a:ext uri="{FF2B5EF4-FFF2-40B4-BE49-F238E27FC236}">
                  <a16:creationId xmlns:a16="http://schemas.microsoft.com/office/drawing/2014/main" id="{708A07AA-1A93-D5A2-7C05-3057ABC52C78}"/>
                </a:ext>
              </a:extLst>
            </p:cNvPr>
            <p:cNvSpPr txBox="1"/>
            <p:nvPr/>
          </p:nvSpPr>
          <p:spPr>
            <a:xfrm>
              <a:off x="5299835" y="2388543"/>
              <a:ext cx="1684727" cy="658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Classify emails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Detect course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Add comment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26" name="Google Shape;350;p21">
              <a:extLst>
                <a:ext uri="{FF2B5EF4-FFF2-40B4-BE49-F238E27FC236}">
                  <a16:creationId xmlns:a16="http://schemas.microsoft.com/office/drawing/2014/main" id="{B5C5DC9A-5340-BFE5-7D9C-5B1332520138}"/>
                </a:ext>
              </a:extLst>
            </p:cNvPr>
            <p:cNvSpPr/>
            <p:nvPr/>
          </p:nvSpPr>
          <p:spPr>
            <a:xfrm>
              <a:off x="3632521" y="3511892"/>
              <a:ext cx="1684727" cy="1752743"/>
            </a:xfrm>
            <a:custGeom>
              <a:avLst/>
              <a:gdLst/>
              <a:ahLst/>
              <a:cxnLst/>
              <a:rect l="l" t="t" r="r" b="b"/>
              <a:pathLst>
                <a:path w="50281" h="50281" extrusionOk="0">
                  <a:moveTo>
                    <a:pt x="25146" y="4430"/>
                  </a:moveTo>
                  <a:cubicBezTo>
                    <a:pt x="36564" y="4430"/>
                    <a:pt x="45851" y="13717"/>
                    <a:pt x="45851" y="25135"/>
                  </a:cubicBezTo>
                  <a:cubicBezTo>
                    <a:pt x="45851" y="36553"/>
                    <a:pt x="36564" y="45840"/>
                    <a:pt x="25146" y="45840"/>
                  </a:cubicBezTo>
                  <a:cubicBezTo>
                    <a:pt x="13728" y="45840"/>
                    <a:pt x="4441" y="36553"/>
                    <a:pt x="4441" y="25135"/>
                  </a:cubicBezTo>
                  <a:cubicBezTo>
                    <a:pt x="4441" y="13717"/>
                    <a:pt x="13728" y="4430"/>
                    <a:pt x="25146" y="4430"/>
                  </a:cubicBezTo>
                  <a:close/>
                  <a:moveTo>
                    <a:pt x="25146" y="1"/>
                  </a:moveTo>
                  <a:cubicBezTo>
                    <a:pt x="11264" y="1"/>
                    <a:pt x="0" y="11252"/>
                    <a:pt x="0" y="25135"/>
                  </a:cubicBezTo>
                  <a:cubicBezTo>
                    <a:pt x="0" y="39017"/>
                    <a:pt x="11264" y="50281"/>
                    <a:pt x="25146" y="50281"/>
                  </a:cubicBezTo>
                  <a:cubicBezTo>
                    <a:pt x="39029" y="50281"/>
                    <a:pt x="50280" y="39017"/>
                    <a:pt x="50280" y="25135"/>
                  </a:cubicBezTo>
                  <a:cubicBezTo>
                    <a:pt x="50280" y="11252"/>
                    <a:pt x="39029" y="1"/>
                    <a:pt x="25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351;p21">
              <a:extLst>
                <a:ext uri="{FF2B5EF4-FFF2-40B4-BE49-F238E27FC236}">
                  <a16:creationId xmlns:a16="http://schemas.microsoft.com/office/drawing/2014/main" id="{B33C323F-FA01-F44E-37B6-3D90D07E9FDE}"/>
                </a:ext>
              </a:extLst>
            </p:cNvPr>
            <p:cNvSpPr/>
            <p:nvPr/>
          </p:nvSpPr>
          <p:spPr>
            <a:xfrm>
              <a:off x="3632521" y="3511892"/>
              <a:ext cx="1684727" cy="891134"/>
            </a:xfrm>
            <a:custGeom>
              <a:avLst/>
              <a:gdLst/>
              <a:ahLst/>
              <a:cxnLst/>
              <a:rect l="l" t="t" r="r" b="b"/>
              <a:pathLst>
                <a:path w="50281" h="25564" extrusionOk="0">
                  <a:moveTo>
                    <a:pt x="25146" y="1"/>
                  </a:moveTo>
                  <a:cubicBezTo>
                    <a:pt x="11264" y="1"/>
                    <a:pt x="0" y="11252"/>
                    <a:pt x="0" y="25135"/>
                  </a:cubicBezTo>
                  <a:cubicBezTo>
                    <a:pt x="0" y="25278"/>
                    <a:pt x="12" y="25420"/>
                    <a:pt x="12" y="25563"/>
                  </a:cubicBezTo>
                  <a:lnTo>
                    <a:pt x="4453" y="25563"/>
                  </a:lnTo>
                  <a:cubicBezTo>
                    <a:pt x="4453" y="25420"/>
                    <a:pt x="4441" y="25278"/>
                    <a:pt x="4441" y="25135"/>
                  </a:cubicBezTo>
                  <a:cubicBezTo>
                    <a:pt x="4441" y="13717"/>
                    <a:pt x="13728" y="4430"/>
                    <a:pt x="25146" y="4430"/>
                  </a:cubicBezTo>
                  <a:cubicBezTo>
                    <a:pt x="36564" y="4430"/>
                    <a:pt x="45851" y="13717"/>
                    <a:pt x="45851" y="25135"/>
                  </a:cubicBezTo>
                  <a:cubicBezTo>
                    <a:pt x="45851" y="25278"/>
                    <a:pt x="45839" y="25420"/>
                    <a:pt x="45839" y="25563"/>
                  </a:cubicBezTo>
                  <a:lnTo>
                    <a:pt x="50268" y="25563"/>
                  </a:lnTo>
                  <a:cubicBezTo>
                    <a:pt x="50280" y="25420"/>
                    <a:pt x="50280" y="25278"/>
                    <a:pt x="50280" y="25135"/>
                  </a:cubicBezTo>
                  <a:cubicBezTo>
                    <a:pt x="50280" y="11252"/>
                    <a:pt x="39029" y="1"/>
                    <a:pt x="25146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352;p21">
              <a:extLst>
                <a:ext uri="{FF2B5EF4-FFF2-40B4-BE49-F238E27FC236}">
                  <a16:creationId xmlns:a16="http://schemas.microsoft.com/office/drawing/2014/main" id="{7F7D29EE-E6ED-B559-2337-6D14FEB04A6B}"/>
                </a:ext>
              </a:extLst>
            </p:cNvPr>
            <p:cNvSpPr/>
            <p:nvPr/>
          </p:nvSpPr>
          <p:spPr>
            <a:xfrm>
              <a:off x="5086652" y="4240703"/>
              <a:ext cx="312010" cy="324607"/>
            </a:xfrm>
            <a:custGeom>
              <a:avLst/>
              <a:gdLst/>
              <a:ahLst/>
              <a:cxnLst/>
              <a:rect l="l" t="t" r="r" b="b"/>
              <a:pathLst>
                <a:path w="9312" h="9312" extrusionOk="0">
                  <a:moveTo>
                    <a:pt x="4656" y="1"/>
                  </a:moveTo>
                  <a:cubicBezTo>
                    <a:pt x="2084" y="1"/>
                    <a:pt x="0" y="2085"/>
                    <a:pt x="0" y="4656"/>
                  </a:cubicBezTo>
                  <a:cubicBezTo>
                    <a:pt x="0" y="7228"/>
                    <a:pt x="2084" y="9312"/>
                    <a:pt x="4656" y="9312"/>
                  </a:cubicBezTo>
                  <a:cubicBezTo>
                    <a:pt x="7228" y="9312"/>
                    <a:pt x="9311" y="7228"/>
                    <a:pt x="9311" y="4656"/>
                  </a:cubicBezTo>
                  <a:cubicBezTo>
                    <a:pt x="9311" y="2085"/>
                    <a:pt x="7228" y="1"/>
                    <a:pt x="4656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353;p21">
              <a:extLst>
                <a:ext uri="{FF2B5EF4-FFF2-40B4-BE49-F238E27FC236}">
                  <a16:creationId xmlns:a16="http://schemas.microsoft.com/office/drawing/2014/main" id="{A258729E-AE81-1B9C-304C-FDCC0EA42E17}"/>
                </a:ext>
              </a:extLst>
            </p:cNvPr>
            <p:cNvSpPr/>
            <p:nvPr/>
          </p:nvSpPr>
          <p:spPr>
            <a:xfrm>
              <a:off x="5153263" y="4309620"/>
              <a:ext cx="179158" cy="186391"/>
            </a:xfrm>
            <a:custGeom>
              <a:avLst/>
              <a:gdLst/>
              <a:ahLst/>
              <a:cxnLst/>
              <a:rect l="l" t="t" r="r" b="b"/>
              <a:pathLst>
                <a:path w="5347" h="5347" extrusionOk="0">
                  <a:moveTo>
                    <a:pt x="2668" y="0"/>
                  </a:moveTo>
                  <a:cubicBezTo>
                    <a:pt x="1191" y="0"/>
                    <a:pt x="1" y="1191"/>
                    <a:pt x="1" y="2679"/>
                  </a:cubicBezTo>
                  <a:cubicBezTo>
                    <a:pt x="1" y="4156"/>
                    <a:pt x="1191" y="5346"/>
                    <a:pt x="2668" y="5346"/>
                  </a:cubicBezTo>
                  <a:cubicBezTo>
                    <a:pt x="4144" y="5346"/>
                    <a:pt x="5347" y="4156"/>
                    <a:pt x="5347" y="2679"/>
                  </a:cubicBezTo>
                  <a:cubicBezTo>
                    <a:pt x="5347" y="1191"/>
                    <a:pt x="4144" y="0"/>
                    <a:pt x="26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354;p21">
              <a:extLst>
                <a:ext uri="{FF2B5EF4-FFF2-40B4-BE49-F238E27FC236}">
                  <a16:creationId xmlns:a16="http://schemas.microsoft.com/office/drawing/2014/main" id="{0EAE680A-2349-0150-C1A3-5524ED282D0E}"/>
                </a:ext>
              </a:extLst>
            </p:cNvPr>
            <p:cNvSpPr txBox="1"/>
            <p:nvPr/>
          </p:nvSpPr>
          <p:spPr>
            <a:xfrm>
              <a:off x="3528884" y="5513396"/>
              <a:ext cx="1524320" cy="658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Fetch emails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Extract fields</a:t>
              </a:r>
            </a:p>
          </p:txBody>
        </p:sp>
        <p:pic>
          <p:nvPicPr>
            <p:cNvPr id="1039" name="Picture 2">
              <a:extLst>
                <a:ext uri="{FF2B5EF4-FFF2-40B4-BE49-F238E27FC236}">
                  <a16:creationId xmlns:a16="http://schemas.microsoft.com/office/drawing/2014/main" id="{20AC3C04-B623-2248-5328-9A8D2FD3C7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9672" y="4164686"/>
              <a:ext cx="633844" cy="476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1" name="Picture 6">
              <a:extLst>
                <a:ext uri="{FF2B5EF4-FFF2-40B4-BE49-F238E27FC236}">
                  <a16:creationId xmlns:a16="http://schemas.microsoft.com/office/drawing/2014/main" id="{C9AB2342-2BD4-AFB3-9658-7A6FFA133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290" y="4026995"/>
              <a:ext cx="719224" cy="748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3" name="Picture 10">
              <a:extLst>
                <a:ext uri="{FF2B5EF4-FFF2-40B4-BE49-F238E27FC236}">
                  <a16:creationId xmlns:a16="http://schemas.microsoft.com/office/drawing/2014/main" id="{7D6EBDE6-2996-3C71-6F95-B304AB2B4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9738" y="3981321"/>
              <a:ext cx="731412" cy="760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EC82682E-7BA3-17EE-13C3-FBEDE85E041F}"/>
                </a:ext>
              </a:extLst>
            </p:cNvPr>
            <p:cNvGrpSpPr/>
            <p:nvPr/>
          </p:nvGrpSpPr>
          <p:grpSpPr>
            <a:xfrm>
              <a:off x="8772068" y="3821655"/>
              <a:ext cx="896232" cy="834725"/>
              <a:chOff x="11037057" y="4287770"/>
              <a:chExt cx="757710" cy="678324"/>
            </a:xfrm>
          </p:grpSpPr>
          <p:pic>
            <p:nvPicPr>
              <p:cNvPr id="1044" name="Picture 12">
                <a:extLst>
                  <a:ext uri="{FF2B5EF4-FFF2-40B4-BE49-F238E27FC236}">
                    <a16:creationId xmlns:a16="http://schemas.microsoft.com/office/drawing/2014/main" id="{83EBC6A4-0134-C5DF-CB53-60DE5BB12E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78861" y="4287770"/>
                <a:ext cx="615906" cy="615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5" name="Picture 2">
                <a:extLst>
                  <a:ext uri="{FF2B5EF4-FFF2-40B4-BE49-F238E27FC236}">
                    <a16:creationId xmlns:a16="http://schemas.microsoft.com/office/drawing/2014/main" id="{D1AB4D62-1164-D9F0-B7C7-7EB098CFEC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37057" y="4579072"/>
                <a:ext cx="535877" cy="3870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47" name="Picture 14">
              <a:extLst>
                <a:ext uri="{FF2B5EF4-FFF2-40B4-BE49-F238E27FC236}">
                  <a16:creationId xmlns:a16="http://schemas.microsoft.com/office/drawing/2014/main" id="{BBBAE54B-FD52-7E9C-497C-08CFC1AA9C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7089" y="4378676"/>
              <a:ext cx="461609" cy="523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16">
              <a:extLst>
                <a:ext uri="{FF2B5EF4-FFF2-40B4-BE49-F238E27FC236}">
                  <a16:creationId xmlns:a16="http://schemas.microsoft.com/office/drawing/2014/main" id="{50726BA6-4F47-84CA-0727-1BF0F10D63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2906" y="4098205"/>
              <a:ext cx="540199" cy="588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4" name="Picture 1053">
              <a:extLst>
                <a:ext uri="{FF2B5EF4-FFF2-40B4-BE49-F238E27FC236}">
                  <a16:creationId xmlns:a16="http://schemas.microsoft.com/office/drawing/2014/main" id="{4E02AF53-CCCD-4C24-BF0C-58C299D1A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90000" y="4157246"/>
              <a:ext cx="390196" cy="405949"/>
            </a:xfrm>
            <a:prstGeom prst="rect">
              <a:avLst/>
            </a:prstGeom>
          </p:spPr>
        </p:pic>
        <p:pic>
          <p:nvPicPr>
            <p:cNvPr id="1061" name="Picture 1060">
              <a:extLst>
                <a:ext uri="{FF2B5EF4-FFF2-40B4-BE49-F238E27FC236}">
                  <a16:creationId xmlns:a16="http://schemas.microsoft.com/office/drawing/2014/main" id="{6F825D66-A0CD-7406-22CA-AE6DB6F51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52555" y="5225347"/>
              <a:ext cx="340651" cy="354404"/>
            </a:xfrm>
            <a:prstGeom prst="rect">
              <a:avLst/>
            </a:prstGeom>
          </p:spPr>
        </p:pic>
        <p:pic>
          <p:nvPicPr>
            <p:cNvPr id="1063" name="Picture 1062">
              <a:extLst>
                <a:ext uri="{FF2B5EF4-FFF2-40B4-BE49-F238E27FC236}">
                  <a16:creationId xmlns:a16="http://schemas.microsoft.com/office/drawing/2014/main" id="{40D4B24C-9A87-5181-6C36-BF6E27026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40220" y="3090222"/>
              <a:ext cx="340651" cy="354404"/>
            </a:xfrm>
            <a:prstGeom prst="rect">
              <a:avLst/>
            </a:prstGeom>
          </p:spPr>
        </p:pic>
        <p:sp>
          <p:nvSpPr>
            <p:cNvPr id="1064" name="Google Shape;344;p21">
              <a:extLst>
                <a:ext uri="{FF2B5EF4-FFF2-40B4-BE49-F238E27FC236}">
                  <a16:creationId xmlns:a16="http://schemas.microsoft.com/office/drawing/2014/main" id="{33FD29C2-E671-9A86-2080-7FD9FD79707F}"/>
                </a:ext>
              </a:extLst>
            </p:cNvPr>
            <p:cNvSpPr txBox="1"/>
            <p:nvPr/>
          </p:nvSpPr>
          <p:spPr>
            <a:xfrm>
              <a:off x="5755999" y="3094838"/>
              <a:ext cx="933285" cy="343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LLM</a:t>
              </a:r>
              <a:endParaRPr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pic>
          <p:nvPicPr>
            <p:cNvPr id="1066" name="Picture 1065">
              <a:extLst>
                <a:ext uri="{FF2B5EF4-FFF2-40B4-BE49-F238E27FC236}">
                  <a16:creationId xmlns:a16="http://schemas.microsoft.com/office/drawing/2014/main" id="{6D6DDEF6-8583-ED14-2682-4D453AE69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72600" y="5249296"/>
              <a:ext cx="340651" cy="354404"/>
            </a:xfrm>
            <a:prstGeom prst="rect">
              <a:avLst/>
            </a:prstGeom>
          </p:spPr>
        </p:pic>
        <p:sp>
          <p:nvSpPr>
            <p:cNvPr id="1072" name="Google Shape;344;p21">
              <a:extLst>
                <a:ext uri="{FF2B5EF4-FFF2-40B4-BE49-F238E27FC236}">
                  <a16:creationId xmlns:a16="http://schemas.microsoft.com/office/drawing/2014/main" id="{AB69C076-4153-494C-2DA1-BB213CC38671}"/>
                </a:ext>
              </a:extLst>
            </p:cNvPr>
            <p:cNvSpPr txBox="1"/>
            <p:nvPr/>
          </p:nvSpPr>
          <p:spPr>
            <a:xfrm>
              <a:off x="8774865" y="2948995"/>
              <a:ext cx="933285" cy="343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Gmail</a:t>
              </a:r>
              <a:endParaRPr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73" name="Google Shape;354;p21">
              <a:extLst>
                <a:ext uri="{FF2B5EF4-FFF2-40B4-BE49-F238E27FC236}">
                  <a16:creationId xmlns:a16="http://schemas.microsoft.com/office/drawing/2014/main" id="{24C4311A-1810-D957-0B4E-50D8C96AD763}"/>
                </a:ext>
              </a:extLst>
            </p:cNvPr>
            <p:cNvSpPr txBox="1"/>
            <p:nvPr/>
          </p:nvSpPr>
          <p:spPr>
            <a:xfrm>
              <a:off x="8389894" y="3029955"/>
              <a:ext cx="1524320" cy="658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Send replies</a:t>
              </a:r>
            </a:p>
          </p:txBody>
        </p:sp>
        <p:pic>
          <p:nvPicPr>
            <p:cNvPr id="1076" name="Picture 1075">
              <a:extLst>
                <a:ext uri="{FF2B5EF4-FFF2-40B4-BE49-F238E27FC236}">
                  <a16:creationId xmlns:a16="http://schemas.microsoft.com/office/drawing/2014/main" id="{04C97757-0C4D-7991-BDA1-20290CA90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32533" y="2937635"/>
              <a:ext cx="340651" cy="354404"/>
            </a:xfrm>
            <a:prstGeom prst="rect">
              <a:avLst/>
            </a:prstGeom>
          </p:spPr>
        </p:pic>
        <p:pic>
          <p:nvPicPr>
            <p:cNvPr id="1078" name="Picture 1077">
              <a:extLst>
                <a:ext uri="{FF2B5EF4-FFF2-40B4-BE49-F238E27FC236}">
                  <a16:creationId xmlns:a16="http://schemas.microsoft.com/office/drawing/2014/main" id="{1AC80C7D-D3B0-4153-13EF-F3CD28CED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19719" y="5258377"/>
              <a:ext cx="340651" cy="354404"/>
            </a:xfrm>
            <a:prstGeom prst="rect">
              <a:avLst/>
            </a:prstGeom>
          </p:spPr>
        </p:pic>
        <p:pic>
          <p:nvPicPr>
            <p:cNvPr id="1094" name="Picture 30">
              <a:extLst>
                <a:ext uri="{FF2B5EF4-FFF2-40B4-BE49-F238E27FC236}">
                  <a16:creationId xmlns:a16="http://schemas.microsoft.com/office/drawing/2014/main" id="{CD3DCE15-6E03-DABF-A25D-F74927722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0347" y="5474740"/>
              <a:ext cx="595950" cy="62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5" name="Picture 30">
              <a:extLst>
                <a:ext uri="{FF2B5EF4-FFF2-40B4-BE49-F238E27FC236}">
                  <a16:creationId xmlns:a16="http://schemas.microsoft.com/office/drawing/2014/main" id="{91697121-B7D7-6A99-7A25-1218D6D3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3206" y="2928602"/>
              <a:ext cx="595950" cy="62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6" name="Picture 30">
              <a:extLst>
                <a:ext uri="{FF2B5EF4-FFF2-40B4-BE49-F238E27FC236}">
                  <a16:creationId xmlns:a16="http://schemas.microsoft.com/office/drawing/2014/main" id="{CF23E20F-6065-CCFF-9CAD-71BDC6989E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4700" y="5383620"/>
              <a:ext cx="595950" cy="62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7" name="Picture 30">
              <a:extLst>
                <a:ext uri="{FF2B5EF4-FFF2-40B4-BE49-F238E27FC236}">
                  <a16:creationId xmlns:a16="http://schemas.microsoft.com/office/drawing/2014/main" id="{D952419D-81D0-0437-87BF-C3EB344431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5560" y="2769409"/>
              <a:ext cx="595950" cy="62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91" name="Arrow: Right 1090">
            <a:extLst>
              <a:ext uri="{FF2B5EF4-FFF2-40B4-BE49-F238E27FC236}">
                <a16:creationId xmlns:a16="http://schemas.microsoft.com/office/drawing/2014/main" id="{53DF75E1-77F5-8CCE-6002-7562D07DAAD1}"/>
              </a:ext>
            </a:extLst>
          </p:cNvPr>
          <p:cNvSpPr/>
          <p:nvPr/>
        </p:nvSpPr>
        <p:spPr>
          <a:xfrm>
            <a:off x="1634028" y="3161071"/>
            <a:ext cx="188530" cy="16413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Google Shape;344;p21">
            <a:extLst>
              <a:ext uri="{FF2B5EF4-FFF2-40B4-BE49-F238E27FC236}">
                <a16:creationId xmlns:a16="http://schemas.microsoft.com/office/drawing/2014/main" id="{62869F1A-3DB9-495F-364B-36FE02DF5499}"/>
              </a:ext>
            </a:extLst>
          </p:cNvPr>
          <p:cNvSpPr txBox="1"/>
          <p:nvPr/>
        </p:nvSpPr>
        <p:spPr>
          <a:xfrm>
            <a:off x="271818" y="3750809"/>
            <a:ext cx="1413931" cy="343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IN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Master Agent</a:t>
            </a:r>
            <a:endParaRPr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53162F-8324-2679-CB45-951FACCE15B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9064" y="2501958"/>
            <a:ext cx="1285200" cy="13370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21AADF9-B69C-8B1D-7445-3C5F0E437D46}"/>
              </a:ext>
            </a:extLst>
          </p:cNvPr>
          <p:cNvSpPr txBox="1"/>
          <p:nvPr/>
        </p:nvSpPr>
        <p:spPr>
          <a:xfrm>
            <a:off x="681494" y="6028429"/>
            <a:ext cx="1084819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IN" b="1" i="1" dirty="0">
                <a:solidFill>
                  <a:schemeClr val="tx1"/>
                </a:solidFill>
              </a:rPr>
              <a:t>Task</a:t>
            </a:r>
            <a:r>
              <a:rPr lang="en-IN" i="1" dirty="0">
                <a:solidFill>
                  <a:schemeClr val="tx1"/>
                </a:solidFill>
              </a:rPr>
              <a:t>: You are </a:t>
            </a:r>
            <a:r>
              <a:rPr lang="en-IN" i="1" dirty="0" err="1">
                <a:solidFill>
                  <a:schemeClr val="tx1"/>
                </a:solidFill>
              </a:rPr>
              <a:t>EnquiryBot</a:t>
            </a:r>
            <a:r>
              <a:rPr lang="en-IN" i="1" dirty="0">
                <a:solidFill>
                  <a:schemeClr val="tx1"/>
                </a:solidFill>
              </a:rPr>
              <a:t>. Orchestrate Gmail, LLM, and Sheets agents to process enquiries”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3567571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BB379-53BF-B440-4620-7C301BB60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E0922B-48E2-08AE-DCE2-8C13F6571BBA}"/>
              </a:ext>
            </a:extLst>
          </p:cNvPr>
          <p:cNvSpPr txBox="1"/>
          <p:nvPr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AE46BF-627F-37AA-46A8-AC2884B5EF8A}"/>
              </a:ext>
            </a:extLst>
          </p:cNvPr>
          <p:cNvSpPr txBox="1"/>
          <p:nvPr/>
        </p:nvSpPr>
        <p:spPr>
          <a:xfrm>
            <a:off x="366398" y="108715"/>
            <a:ext cx="1588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defRPr>
            </a:lvl1pPr>
          </a:lstStyle>
          <a:p>
            <a:r>
              <a:rPr lang="en-IN" sz="2000" dirty="0"/>
              <a:t>Enquiry Bot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4327003-889A-767E-6CB8-CE1C5473AACA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9549F5C-66DD-15F0-B442-FE6D9084CEE1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1C94AB-30E3-BDDF-AE12-4FB19687A89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F1E2FFC-445A-7722-E1A4-79EE7D791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159" y="1712608"/>
            <a:ext cx="7748840" cy="376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621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B1ED7-536C-EE00-C636-E69A9C0E9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87FF1D-250F-B7E2-9BE1-9F3A4F9B78BB}"/>
              </a:ext>
            </a:extLst>
          </p:cNvPr>
          <p:cNvSpPr txBox="1"/>
          <p:nvPr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82F85-0EA0-B1F8-5C6C-1399CCA2C141}"/>
              </a:ext>
            </a:extLst>
          </p:cNvPr>
          <p:cNvSpPr txBox="1"/>
          <p:nvPr/>
        </p:nvSpPr>
        <p:spPr>
          <a:xfrm>
            <a:off x="366398" y="108715"/>
            <a:ext cx="2908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defRPr>
            </a:lvl1pPr>
          </a:lstStyle>
          <a:p>
            <a:r>
              <a:rPr lang="en-IN" sz="2000" dirty="0"/>
              <a:t>Jira: Issue Sense Agent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8C2B678-6AE0-7357-C6F4-032DD7E079E2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00EE01C-1FCE-B5DC-C1D8-450039FB38F6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80F928-E52F-58B1-CF7D-FB43279E794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FB9C01-D9AF-6CEF-DAD7-38FD19EE0E07}"/>
              </a:ext>
            </a:extLst>
          </p:cNvPr>
          <p:cNvGrpSpPr/>
          <p:nvPr/>
        </p:nvGrpSpPr>
        <p:grpSpPr>
          <a:xfrm>
            <a:off x="2491559" y="1193737"/>
            <a:ext cx="7078699" cy="4979231"/>
            <a:chOff x="4526487" y="1414269"/>
            <a:chExt cx="5882547" cy="4434010"/>
          </a:xfrm>
        </p:grpSpPr>
        <p:grpSp>
          <p:nvGrpSpPr>
            <p:cNvPr id="31" name="Google Shape;412;p23">
              <a:extLst>
                <a:ext uri="{FF2B5EF4-FFF2-40B4-BE49-F238E27FC236}">
                  <a16:creationId xmlns:a16="http://schemas.microsoft.com/office/drawing/2014/main" id="{E9631CB1-4EA3-60DA-00A7-5A3C8B7B0330}"/>
                </a:ext>
              </a:extLst>
            </p:cNvPr>
            <p:cNvGrpSpPr/>
            <p:nvPr/>
          </p:nvGrpSpPr>
          <p:grpSpPr>
            <a:xfrm>
              <a:off x="6690397" y="4813519"/>
              <a:ext cx="3718637" cy="1034760"/>
              <a:chOff x="5631625" y="3422288"/>
              <a:chExt cx="2655311" cy="744438"/>
            </a:xfrm>
          </p:grpSpPr>
          <p:sp>
            <p:nvSpPr>
              <p:cNvPr id="1028" name="Google Shape;413;p23">
                <a:extLst>
                  <a:ext uri="{FF2B5EF4-FFF2-40B4-BE49-F238E27FC236}">
                    <a16:creationId xmlns:a16="http://schemas.microsoft.com/office/drawing/2014/main" id="{EF046E02-C550-EEF0-B9EC-B990098A6001}"/>
                  </a:ext>
                </a:extLst>
              </p:cNvPr>
              <p:cNvSpPr/>
              <p:nvPr/>
            </p:nvSpPr>
            <p:spPr>
              <a:xfrm>
                <a:off x="6304450" y="3783638"/>
                <a:ext cx="309000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12360" h="3216" extrusionOk="0">
                    <a:moveTo>
                      <a:pt x="10752" y="632"/>
                    </a:moveTo>
                    <a:cubicBezTo>
                      <a:pt x="11324" y="632"/>
                      <a:pt x="11776" y="1084"/>
                      <a:pt x="11776" y="1644"/>
                    </a:cubicBezTo>
                    <a:cubicBezTo>
                      <a:pt x="11776" y="2215"/>
                      <a:pt x="11324" y="2668"/>
                      <a:pt x="10752" y="2668"/>
                    </a:cubicBezTo>
                    <a:cubicBezTo>
                      <a:pt x="10193" y="2668"/>
                      <a:pt x="9740" y="2215"/>
                      <a:pt x="9740" y="1644"/>
                    </a:cubicBezTo>
                    <a:cubicBezTo>
                      <a:pt x="9740" y="1084"/>
                      <a:pt x="10193" y="632"/>
                      <a:pt x="10752" y="632"/>
                    </a:cubicBezTo>
                    <a:close/>
                    <a:moveTo>
                      <a:pt x="10752" y="1"/>
                    </a:moveTo>
                    <a:cubicBezTo>
                      <a:pt x="10086" y="1"/>
                      <a:pt x="9502" y="537"/>
                      <a:pt x="9264" y="977"/>
                    </a:cubicBezTo>
                    <a:lnTo>
                      <a:pt x="1" y="977"/>
                    </a:lnTo>
                    <a:lnTo>
                      <a:pt x="1" y="2025"/>
                    </a:lnTo>
                    <a:lnTo>
                      <a:pt x="9216" y="2025"/>
                    </a:lnTo>
                    <a:cubicBezTo>
                      <a:pt x="9407" y="2763"/>
                      <a:pt x="10026" y="3215"/>
                      <a:pt x="10752" y="3215"/>
                    </a:cubicBezTo>
                    <a:cubicBezTo>
                      <a:pt x="11645" y="3215"/>
                      <a:pt x="12360" y="2501"/>
                      <a:pt x="12360" y="1608"/>
                    </a:cubicBezTo>
                    <a:cubicBezTo>
                      <a:pt x="12360" y="727"/>
                      <a:pt x="11645" y="1"/>
                      <a:pt x="10752" y="1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414;p23">
                <a:extLst>
                  <a:ext uri="{FF2B5EF4-FFF2-40B4-BE49-F238E27FC236}">
                    <a16:creationId xmlns:a16="http://schemas.microsoft.com/office/drawing/2014/main" id="{01B5AFDA-1941-6483-684F-6B9F1B60F7D7}"/>
                  </a:ext>
                </a:extLst>
              </p:cNvPr>
              <p:cNvSpPr/>
              <p:nvPr/>
            </p:nvSpPr>
            <p:spPr>
              <a:xfrm>
                <a:off x="5631625" y="3483064"/>
                <a:ext cx="683690" cy="683661"/>
              </a:xfrm>
              <a:custGeom>
                <a:avLst/>
                <a:gdLst/>
                <a:ahLst/>
                <a:cxnLst/>
                <a:rect l="l" t="t" r="r" b="b"/>
                <a:pathLst>
                  <a:path w="23945" h="23944" extrusionOk="0">
                    <a:moveTo>
                      <a:pt x="11966" y="1084"/>
                    </a:moveTo>
                    <a:cubicBezTo>
                      <a:pt x="17979" y="1084"/>
                      <a:pt x="22861" y="5965"/>
                      <a:pt x="22861" y="11966"/>
                    </a:cubicBezTo>
                    <a:cubicBezTo>
                      <a:pt x="22861" y="17978"/>
                      <a:pt x="17979" y="22860"/>
                      <a:pt x="11966" y="22860"/>
                    </a:cubicBezTo>
                    <a:cubicBezTo>
                      <a:pt x="5966" y="22860"/>
                      <a:pt x="1084" y="17978"/>
                      <a:pt x="1084" y="11966"/>
                    </a:cubicBezTo>
                    <a:cubicBezTo>
                      <a:pt x="1084" y="5965"/>
                      <a:pt x="5966" y="1084"/>
                      <a:pt x="11966" y="1084"/>
                    </a:cubicBezTo>
                    <a:close/>
                    <a:moveTo>
                      <a:pt x="11966" y="0"/>
                    </a:moveTo>
                    <a:cubicBezTo>
                      <a:pt x="5370" y="0"/>
                      <a:pt x="1" y="5370"/>
                      <a:pt x="1" y="11966"/>
                    </a:cubicBezTo>
                    <a:cubicBezTo>
                      <a:pt x="1" y="18574"/>
                      <a:pt x="5370" y="23943"/>
                      <a:pt x="11966" y="23943"/>
                    </a:cubicBezTo>
                    <a:cubicBezTo>
                      <a:pt x="18574" y="23943"/>
                      <a:pt x="23944" y="18574"/>
                      <a:pt x="23944" y="11966"/>
                    </a:cubicBezTo>
                    <a:cubicBezTo>
                      <a:pt x="23944" y="5370"/>
                      <a:pt x="18574" y="0"/>
                      <a:pt x="11966" y="0"/>
                    </a:cubicBezTo>
                    <a:close/>
                  </a:path>
                </a:pathLst>
              </a:custGeom>
              <a:solidFill>
                <a:srgbClr val="4949E7"/>
              </a:solidFill>
              <a:ln w="190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415;p23">
                <a:extLst>
                  <a:ext uri="{FF2B5EF4-FFF2-40B4-BE49-F238E27FC236}">
                    <a16:creationId xmlns:a16="http://schemas.microsoft.com/office/drawing/2014/main" id="{532EC1EF-7C3D-B6A1-9A61-C2C03A8E00B0}"/>
                  </a:ext>
                </a:extLst>
              </p:cNvPr>
              <p:cNvSpPr/>
              <p:nvPr/>
            </p:nvSpPr>
            <p:spPr>
              <a:xfrm>
                <a:off x="6743500" y="3547613"/>
                <a:ext cx="1543436" cy="606350"/>
              </a:xfrm>
              <a:custGeom>
                <a:avLst/>
                <a:gdLst/>
                <a:ahLst/>
                <a:cxnLst/>
                <a:rect l="l" t="t" r="r" b="b"/>
                <a:pathLst>
                  <a:path w="54829" h="24254" extrusionOk="0">
                    <a:moveTo>
                      <a:pt x="1072" y="0"/>
                    </a:moveTo>
                    <a:cubicBezTo>
                      <a:pt x="477" y="0"/>
                      <a:pt x="1" y="476"/>
                      <a:pt x="1" y="1060"/>
                    </a:cubicBezTo>
                    <a:lnTo>
                      <a:pt x="1" y="23182"/>
                    </a:lnTo>
                    <a:cubicBezTo>
                      <a:pt x="1" y="23777"/>
                      <a:pt x="477" y="24253"/>
                      <a:pt x="1072" y="24253"/>
                    </a:cubicBezTo>
                    <a:lnTo>
                      <a:pt x="53757" y="24253"/>
                    </a:lnTo>
                    <a:cubicBezTo>
                      <a:pt x="54353" y="24253"/>
                      <a:pt x="54829" y="23777"/>
                      <a:pt x="54829" y="23182"/>
                    </a:cubicBezTo>
                    <a:lnTo>
                      <a:pt x="54829" y="1060"/>
                    </a:lnTo>
                    <a:cubicBezTo>
                      <a:pt x="54829" y="476"/>
                      <a:pt x="54353" y="0"/>
                      <a:pt x="53757" y="0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Results:</a:t>
                </a:r>
              </a:p>
              <a:p>
                <a:pPr lvl="0" algn="ctr">
                  <a:buClr>
                    <a:schemeClr val="dk1"/>
                  </a:buClr>
                  <a:buSzPts val="1100"/>
                </a:pPr>
                <a:r>
                  <a:rPr lang="en-I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Rank &amp; Report</a:t>
                </a:r>
                <a:endParaRPr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37" name="Google Shape;416;p23">
                <a:extLst>
                  <a:ext uri="{FF2B5EF4-FFF2-40B4-BE49-F238E27FC236}">
                    <a16:creationId xmlns:a16="http://schemas.microsoft.com/office/drawing/2014/main" id="{48C7AA40-DFC6-0A19-3484-3747B961310E}"/>
                  </a:ext>
                </a:extLst>
              </p:cNvPr>
              <p:cNvSpPr/>
              <p:nvPr/>
            </p:nvSpPr>
            <p:spPr>
              <a:xfrm>
                <a:off x="7915075" y="3422288"/>
                <a:ext cx="250350" cy="250350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014" extrusionOk="0">
                    <a:moveTo>
                      <a:pt x="5001" y="1"/>
                    </a:moveTo>
                    <a:cubicBezTo>
                      <a:pt x="2239" y="1"/>
                      <a:pt x="1" y="2239"/>
                      <a:pt x="1" y="5013"/>
                    </a:cubicBezTo>
                    <a:cubicBezTo>
                      <a:pt x="1" y="7775"/>
                      <a:pt x="2239" y="10014"/>
                      <a:pt x="5001" y="10014"/>
                    </a:cubicBezTo>
                    <a:cubicBezTo>
                      <a:pt x="7763" y="10014"/>
                      <a:pt x="10014" y="7775"/>
                      <a:pt x="10014" y="5013"/>
                    </a:cubicBezTo>
                    <a:cubicBezTo>
                      <a:pt x="10014" y="2239"/>
                      <a:pt x="7763" y="1"/>
                      <a:pt x="5001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417;p23">
                <a:extLst>
                  <a:ext uri="{FF2B5EF4-FFF2-40B4-BE49-F238E27FC236}">
                    <a16:creationId xmlns:a16="http://schemas.microsoft.com/office/drawing/2014/main" id="{9F490835-1AF5-2330-30E2-CC4D52C382CD}"/>
                  </a:ext>
                </a:extLst>
              </p:cNvPr>
              <p:cNvSpPr/>
              <p:nvPr/>
            </p:nvSpPr>
            <p:spPr>
              <a:xfrm>
                <a:off x="8008550" y="3487763"/>
                <a:ext cx="63125" cy="63150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26" extrusionOk="0">
                    <a:moveTo>
                      <a:pt x="1262" y="1"/>
                    </a:moveTo>
                    <a:cubicBezTo>
                      <a:pt x="572" y="1"/>
                      <a:pt x="0" y="561"/>
                      <a:pt x="0" y="1263"/>
                    </a:cubicBezTo>
                    <a:cubicBezTo>
                      <a:pt x="0" y="1954"/>
                      <a:pt x="572" y="2525"/>
                      <a:pt x="1262" y="2525"/>
                    </a:cubicBezTo>
                    <a:cubicBezTo>
                      <a:pt x="1965" y="2525"/>
                      <a:pt x="2524" y="1954"/>
                      <a:pt x="2524" y="1263"/>
                    </a:cubicBezTo>
                    <a:cubicBezTo>
                      <a:pt x="2524" y="561"/>
                      <a:pt x="1965" y="1"/>
                      <a:pt x="126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418;p23">
                <a:extLst>
                  <a:ext uri="{FF2B5EF4-FFF2-40B4-BE49-F238E27FC236}">
                    <a16:creationId xmlns:a16="http://schemas.microsoft.com/office/drawing/2014/main" id="{AA13BD97-8FD1-112D-6F3E-EFCE71DEA85C}"/>
                  </a:ext>
                </a:extLst>
              </p:cNvPr>
              <p:cNvSpPr/>
              <p:nvPr/>
            </p:nvSpPr>
            <p:spPr>
              <a:xfrm>
                <a:off x="7987700" y="3550888"/>
                <a:ext cx="104800" cy="48825"/>
              </a:xfrm>
              <a:custGeom>
                <a:avLst/>
                <a:gdLst/>
                <a:ahLst/>
                <a:cxnLst/>
                <a:rect l="l" t="t" r="r" b="b"/>
                <a:pathLst>
                  <a:path w="4192" h="1953" extrusionOk="0">
                    <a:moveTo>
                      <a:pt x="2096" y="0"/>
                    </a:moveTo>
                    <a:cubicBezTo>
                      <a:pt x="989" y="0"/>
                      <a:pt x="72" y="857"/>
                      <a:pt x="1" y="1953"/>
                    </a:cubicBezTo>
                    <a:lnTo>
                      <a:pt x="4192" y="1953"/>
                    </a:lnTo>
                    <a:cubicBezTo>
                      <a:pt x="4120" y="857"/>
                      <a:pt x="3215" y="0"/>
                      <a:pt x="20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419;p23">
                <a:extLst>
                  <a:ext uri="{FF2B5EF4-FFF2-40B4-BE49-F238E27FC236}">
                    <a16:creationId xmlns:a16="http://schemas.microsoft.com/office/drawing/2014/main" id="{7380DE85-11F3-2D02-90DF-0A2EEDF74E38}"/>
                  </a:ext>
                </a:extLst>
              </p:cNvPr>
              <p:cNvSpPr txBox="1"/>
              <p:nvPr/>
            </p:nvSpPr>
            <p:spPr>
              <a:xfrm>
                <a:off x="5631625" y="3674138"/>
                <a:ext cx="683700" cy="29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Step 4</a:t>
                </a:r>
                <a:endParaRPr sz="15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1044" name="Google Shape;423;p23">
              <a:extLst>
                <a:ext uri="{FF2B5EF4-FFF2-40B4-BE49-F238E27FC236}">
                  <a16:creationId xmlns:a16="http://schemas.microsoft.com/office/drawing/2014/main" id="{05F11508-7E6C-0FB1-D0B7-6126E7FD7113}"/>
                </a:ext>
              </a:extLst>
            </p:cNvPr>
            <p:cNvSpPr/>
            <p:nvPr/>
          </p:nvSpPr>
          <p:spPr>
            <a:xfrm>
              <a:off x="5467101" y="1991844"/>
              <a:ext cx="332292" cy="20294"/>
            </a:xfrm>
            <a:custGeom>
              <a:avLst/>
              <a:gdLst/>
              <a:ahLst/>
              <a:cxnLst/>
              <a:rect l="l" t="t" r="r" b="b"/>
              <a:pathLst>
                <a:path w="9491" h="584" extrusionOk="0">
                  <a:moveTo>
                    <a:pt x="1" y="0"/>
                  </a:moveTo>
                  <a:lnTo>
                    <a:pt x="1" y="584"/>
                  </a:lnTo>
                  <a:lnTo>
                    <a:pt x="9490" y="584"/>
                  </a:lnTo>
                  <a:lnTo>
                    <a:pt x="9490" y="0"/>
                  </a:lnTo>
                  <a:close/>
                </a:path>
              </a:pathLst>
            </a:custGeom>
            <a:solidFill>
              <a:srgbClr val="FCD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424;p23">
              <a:extLst>
                <a:ext uri="{FF2B5EF4-FFF2-40B4-BE49-F238E27FC236}">
                  <a16:creationId xmlns:a16="http://schemas.microsoft.com/office/drawing/2014/main" id="{47E77173-77AA-2601-ADFE-65D913EB0F55}"/>
                </a:ext>
              </a:extLst>
            </p:cNvPr>
            <p:cNvSpPr/>
            <p:nvPr/>
          </p:nvSpPr>
          <p:spPr>
            <a:xfrm>
              <a:off x="5466681" y="1948372"/>
              <a:ext cx="435261" cy="111755"/>
            </a:xfrm>
            <a:custGeom>
              <a:avLst/>
              <a:gdLst/>
              <a:ahLst/>
              <a:cxnLst/>
              <a:rect l="l" t="t" r="r" b="b"/>
              <a:pathLst>
                <a:path w="12432" h="3216" extrusionOk="0">
                  <a:moveTo>
                    <a:pt x="10824" y="596"/>
                  </a:moveTo>
                  <a:cubicBezTo>
                    <a:pt x="11383" y="596"/>
                    <a:pt x="11848" y="1049"/>
                    <a:pt x="11848" y="1620"/>
                  </a:cubicBezTo>
                  <a:cubicBezTo>
                    <a:pt x="11848" y="2180"/>
                    <a:pt x="11383" y="2632"/>
                    <a:pt x="10824" y="2632"/>
                  </a:cubicBezTo>
                  <a:cubicBezTo>
                    <a:pt x="10252" y="2632"/>
                    <a:pt x="9800" y="2180"/>
                    <a:pt x="9800" y="1620"/>
                  </a:cubicBezTo>
                  <a:cubicBezTo>
                    <a:pt x="9800" y="1049"/>
                    <a:pt x="10252" y="596"/>
                    <a:pt x="10824" y="596"/>
                  </a:cubicBezTo>
                  <a:close/>
                  <a:moveTo>
                    <a:pt x="10824" y="1"/>
                  </a:moveTo>
                  <a:cubicBezTo>
                    <a:pt x="10145" y="1"/>
                    <a:pt x="9562" y="406"/>
                    <a:pt x="9335" y="1001"/>
                  </a:cubicBezTo>
                  <a:lnTo>
                    <a:pt x="1" y="1001"/>
                  </a:lnTo>
                  <a:lnTo>
                    <a:pt x="1" y="2037"/>
                  </a:lnTo>
                  <a:lnTo>
                    <a:pt x="9276" y="2037"/>
                  </a:lnTo>
                  <a:cubicBezTo>
                    <a:pt x="9478" y="2787"/>
                    <a:pt x="10086" y="3216"/>
                    <a:pt x="10824" y="3216"/>
                  </a:cubicBezTo>
                  <a:cubicBezTo>
                    <a:pt x="11705" y="3216"/>
                    <a:pt x="12431" y="2489"/>
                    <a:pt x="12431" y="1608"/>
                  </a:cubicBezTo>
                  <a:cubicBezTo>
                    <a:pt x="12431" y="715"/>
                    <a:pt x="11705" y="1"/>
                    <a:pt x="10824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425;p23">
              <a:extLst>
                <a:ext uri="{FF2B5EF4-FFF2-40B4-BE49-F238E27FC236}">
                  <a16:creationId xmlns:a16="http://schemas.microsoft.com/office/drawing/2014/main" id="{42C51753-76CB-1D45-8D8D-7A77323A265A}"/>
                </a:ext>
              </a:extLst>
            </p:cNvPr>
            <p:cNvSpPr/>
            <p:nvPr/>
          </p:nvSpPr>
          <p:spPr>
            <a:xfrm>
              <a:off x="6086136" y="1583048"/>
              <a:ext cx="2161421" cy="842819"/>
            </a:xfrm>
            <a:custGeom>
              <a:avLst/>
              <a:gdLst/>
              <a:ahLst/>
              <a:cxnLst/>
              <a:rect l="l" t="t" r="r" b="b"/>
              <a:pathLst>
                <a:path w="54817" h="24254" extrusionOk="0">
                  <a:moveTo>
                    <a:pt x="1060" y="1"/>
                  </a:moveTo>
                  <a:cubicBezTo>
                    <a:pt x="477" y="1"/>
                    <a:pt x="1" y="477"/>
                    <a:pt x="1" y="1060"/>
                  </a:cubicBezTo>
                  <a:lnTo>
                    <a:pt x="1" y="23194"/>
                  </a:lnTo>
                  <a:cubicBezTo>
                    <a:pt x="1" y="23778"/>
                    <a:pt x="477" y="24254"/>
                    <a:pt x="1060" y="24254"/>
                  </a:cubicBezTo>
                  <a:lnTo>
                    <a:pt x="53757" y="24254"/>
                  </a:lnTo>
                  <a:cubicBezTo>
                    <a:pt x="54341" y="24254"/>
                    <a:pt x="54817" y="23778"/>
                    <a:pt x="54817" y="23194"/>
                  </a:cubicBezTo>
                  <a:lnTo>
                    <a:pt x="54817" y="1060"/>
                  </a:lnTo>
                  <a:cubicBezTo>
                    <a:pt x="54817" y="477"/>
                    <a:pt x="54341" y="1"/>
                    <a:pt x="53757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chemeClr val="dk1"/>
                </a:buClr>
                <a:buSzPts val="1100"/>
              </a:pPr>
              <a:r>
                <a:rPr lang="en-I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New Issue:</a:t>
              </a:r>
            </a:p>
            <a:p>
              <a:pPr lvl="0" algn="ctr">
                <a:buClr>
                  <a:schemeClr val="dk1"/>
                </a:buClr>
                <a:buSzPts val="1100"/>
              </a:pPr>
              <a:r>
                <a:rPr lang="en-I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Input Validation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7" name="Google Shape;426;p23">
              <a:extLst>
                <a:ext uri="{FF2B5EF4-FFF2-40B4-BE49-F238E27FC236}">
                  <a16:creationId xmlns:a16="http://schemas.microsoft.com/office/drawing/2014/main" id="{859546A5-A528-2E15-98BD-1C4A9641ACBD}"/>
                </a:ext>
              </a:extLst>
            </p:cNvPr>
            <p:cNvSpPr/>
            <p:nvPr/>
          </p:nvSpPr>
          <p:spPr>
            <a:xfrm>
              <a:off x="7821507" y="1414269"/>
              <a:ext cx="350603" cy="347983"/>
            </a:xfrm>
            <a:custGeom>
              <a:avLst/>
              <a:gdLst/>
              <a:ahLst/>
              <a:cxnLst/>
              <a:rect l="l" t="t" r="r" b="b"/>
              <a:pathLst>
                <a:path w="10014" h="10014" extrusionOk="0">
                  <a:moveTo>
                    <a:pt x="5013" y="0"/>
                  </a:moveTo>
                  <a:cubicBezTo>
                    <a:pt x="2239" y="0"/>
                    <a:pt x="0" y="2238"/>
                    <a:pt x="0" y="5001"/>
                  </a:cubicBezTo>
                  <a:cubicBezTo>
                    <a:pt x="0" y="7775"/>
                    <a:pt x="2239" y="10013"/>
                    <a:pt x="5013" y="10013"/>
                  </a:cubicBezTo>
                  <a:cubicBezTo>
                    <a:pt x="7775" y="10013"/>
                    <a:pt x="10014" y="7775"/>
                    <a:pt x="10014" y="5001"/>
                  </a:cubicBezTo>
                  <a:cubicBezTo>
                    <a:pt x="10014" y="2238"/>
                    <a:pt x="7775" y="0"/>
                    <a:pt x="50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427;p23">
              <a:extLst>
                <a:ext uri="{FF2B5EF4-FFF2-40B4-BE49-F238E27FC236}">
                  <a16:creationId xmlns:a16="http://schemas.microsoft.com/office/drawing/2014/main" id="{F42C8754-92B6-65E6-8992-84A9661078E9}"/>
                </a:ext>
              </a:extLst>
            </p:cNvPr>
            <p:cNvSpPr/>
            <p:nvPr/>
          </p:nvSpPr>
          <p:spPr>
            <a:xfrm>
              <a:off x="7901123" y="1520186"/>
              <a:ext cx="164273" cy="158181"/>
            </a:xfrm>
            <a:custGeom>
              <a:avLst/>
              <a:gdLst/>
              <a:ahLst/>
              <a:cxnLst/>
              <a:rect l="l" t="t" r="r" b="b"/>
              <a:pathLst>
                <a:path w="4692" h="4552" extrusionOk="0">
                  <a:moveTo>
                    <a:pt x="2417" y="0"/>
                  </a:moveTo>
                  <a:cubicBezTo>
                    <a:pt x="1072" y="0"/>
                    <a:pt x="0" y="1167"/>
                    <a:pt x="155" y="2536"/>
                  </a:cubicBezTo>
                  <a:cubicBezTo>
                    <a:pt x="274" y="3572"/>
                    <a:pt x="1120" y="4417"/>
                    <a:pt x="2155" y="4536"/>
                  </a:cubicBezTo>
                  <a:cubicBezTo>
                    <a:pt x="2244" y="4546"/>
                    <a:pt x="2332" y="4551"/>
                    <a:pt x="2419" y="4551"/>
                  </a:cubicBezTo>
                  <a:cubicBezTo>
                    <a:pt x="3671" y="4551"/>
                    <a:pt x="4692" y="3532"/>
                    <a:pt x="4692" y="2274"/>
                  </a:cubicBezTo>
                  <a:lnTo>
                    <a:pt x="2417" y="2274"/>
                  </a:lnTo>
                  <a:lnTo>
                    <a:pt x="24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428;p23">
              <a:extLst>
                <a:ext uri="{FF2B5EF4-FFF2-40B4-BE49-F238E27FC236}">
                  <a16:creationId xmlns:a16="http://schemas.microsoft.com/office/drawing/2014/main" id="{472BC79D-C6B3-7BF1-0F69-C91645CA58BC}"/>
                </a:ext>
              </a:extLst>
            </p:cNvPr>
            <p:cNvSpPr/>
            <p:nvPr/>
          </p:nvSpPr>
          <p:spPr>
            <a:xfrm>
              <a:off x="8007837" y="1498224"/>
              <a:ext cx="79651" cy="79090"/>
            </a:xfrm>
            <a:custGeom>
              <a:avLst/>
              <a:gdLst/>
              <a:ahLst/>
              <a:cxnLst/>
              <a:rect l="l" t="t" r="r" b="b"/>
              <a:pathLst>
                <a:path w="2275" h="2276" extrusionOk="0">
                  <a:moveTo>
                    <a:pt x="0" y="1"/>
                  </a:moveTo>
                  <a:lnTo>
                    <a:pt x="0" y="2275"/>
                  </a:lnTo>
                  <a:lnTo>
                    <a:pt x="2275" y="2275"/>
                  </a:lnTo>
                  <a:cubicBezTo>
                    <a:pt x="2275" y="1013"/>
                    <a:pt x="1263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429;p23">
              <a:extLst>
                <a:ext uri="{FF2B5EF4-FFF2-40B4-BE49-F238E27FC236}">
                  <a16:creationId xmlns:a16="http://schemas.microsoft.com/office/drawing/2014/main" id="{9EB50B0D-9791-3812-E53F-B5446BEECC00}"/>
                </a:ext>
              </a:extLst>
            </p:cNvPr>
            <p:cNvSpPr/>
            <p:nvPr/>
          </p:nvSpPr>
          <p:spPr>
            <a:xfrm>
              <a:off x="4526487" y="1529290"/>
              <a:ext cx="957519" cy="950364"/>
            </a:xfrm>
            <a:custGeom>
              <a:avLst/>
              <a:gdLst/>
              <a:ahLst/>
              <a:cxnLst/>
              <a:rect l="l" t="t" r="r" b="b"/>
              <a:pathLst>
                <a:path w="23944" h="23944" extrusionOk="0">
                  <a:moveTo>
                    <a:pt x="11978" y="1"/>
                  </a:moveTo>
                  <a:cubicBezTo>
                    <a:pt x="5370" y="1"/>
                    <a:pt x="0" y="5370"/>
                    <a:pt x="0" y="11978"/>
                  </a:cubicBezTo>
                  <a:cubicBezTo>
                    <a:pt x="0" y="18574"/>
                    <a:pt x="5370" y="23944"/>
                    <a:pt x="11978" y="23944"/>
                  </a:cubicBezTo>
                  <a:cubicBezTo>
                    <a:pt x="18574" y="23944"/>
                    <a:pt x="23944" y="18574"/>
                    <a:pt x="23944" y="11978"/>
                  </a:cubicBezTo>
                  <a:lnTo>
                    <a:pt x="22860" y="11978"/>
                  </a:lnTo>
                  <a:cubicBezTo>
                    <a:pt x="22860" y="17979"/>
                    <a:pt x="17979" y="22861"/>
                    <a:pt x="11978" y="22861"/>
                  </a:cubicBezTo>
                  <a:cubicBezTo>
                    <a:pt x="5977" y="22861"/>
                    <a:pt x="1084" y="17979"/>
                    <a:pt x="1084" y="11978"/>
                  </a:cubicBezTo>
                  <a:cubicBezTo>
                    <a:pt x="1084" y="5966"/>
                    <a:pt x="5977" y="1084"/>
                    <a:pt x="11978" y="1084"/>
                  </a:cubicBezTo>
                  <a:lnTo>
                    <a:pt x="11978" y="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430;p23">
              <a:extLst>
                <a:ext uri="{FF2B5EF4-FFF2-40B4-BE49-F238E27FC236}">
                  <a16:creationId xmlns:a16="http://schemas.microsoft.com/office/drawing/2014/main" id="{D736DA29-B0B4-BDDC-8286-5BF8CB068CC5}"/>
                </a:ext>
              </a:extLst>
            </p:cNvPr>
            <p:cNvSpPr/>
            <p:nvPr/>
          </p:nvSpPr>
          <p:spPr>
            <a:xfrm>
              <a:off x="5005432" y="1529290"/>
              <a:ext cx="478560" cy="475459"/>
            </a:xfrm>
            <a:custGeom>
              <a:avLst/>
              <a:gdLst/>
              <a:ahLst/>
              <a:cxnLst/>
              <a:rect l="l" t="t" r="r" b="b"/>
              <a:pathLst>
                <a:path w="11967" h="11979" extrusionOk="0">
                  <a:moveTo>
                    <a:pt x="1" y="1"/>
                  </a:moveTo>
                  <a:lnTo>
                    <a:pt x="1" y="1084"/>
                  </a:lnTo>
                  <a:cubicBezTo>
                    <a:pt x="6002" y="1084"/>
                    <a:pt x="10883" y="5966"/>
                    <a:pt x="10883" y="11978"/>
                  </a:cubicBezTo>
                  <a:lnTo>
                    <a:pt x="11967" y="11978"/>
                  </a:lnTo>
                  <a:cubicBezTo>
                    <a:pt x="11967" y="5370"/>
                    <a:pt x="6597" y="1"/>
                    <a:pt x="1" y="1"/>
                  </a:cubicBezTo>
                  <a:close/>
                </a:path>
              </a:pathLst>
            </a:custGeom>
            <a:solidFill>
              <a:srgbClr val="FCBD24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431;p23">
              <a:extLst>
                <a:ext uri="{FF2B5EF4-FFF2-40B4-BE49-F238E27FC236}">
                  <a16:creationId xmlns:a16="http://schemas.microsoft.com/office/drawing/2014/main" id="{62A6E571-FE40-9EA9-358E-AD9ED5E4C71C}"/>
                </a:ext>
              </a:extLst>
            </p:cNvPr>
            <p:cNvSpPr txBox="1"/>
            <p:nvPr/>
          </p:nvSpPr>
          <p:spPr>
            <a:xfrm>
              <a:off x="4526505" y="1796359"/>
              <a:ext cx="957489" cy="4161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1</a:t>
              </a:r>
              <a:endParaRPr sz="1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53" name="Google Shape;432;p23">
              <a:extLst>
                <a:ext uri="{FF2B5EF4-FFF2-40B4-BE49-F238E27FC236}">
                  <a16:creationId xmlns:a16="http://schemas.microsoft.com/office/drawing/2014/main" id="{46A7F70B-6FD8-6EC6-E5ED-996701726777}"/>
                </a:ext>
              </a:extLst>
            </p:cNvPr>
            <p:cNvSpPr/>
            <p:nvPr/>
          </p:nvSpPr>
          <p:spPr>
            <a:xfrm rot="5400000">
              <a:off x="4905104" y="2456041"/>
              <a:ext cx="200303" cy="190990"/>
            </a:xfrm>
            <a:custGeom>
              <a:avLst/>
              <a:gdLst/>
              <a:ahLst/>
              <a:cxnLst/>
              <a:rect l="l" t="t" r="r" b="b"/>
              <a:pathLst>
                <a:path w="5763" h="5454" extrusionOk="0">
                  <a:moveTo>
                    <a:pt x="2959" y="0"/>
                  </a:moveTo>
                  <a:cubicBezTo>
                    <a:pt x="2771" y="0"/>
                    <a:pt x="2584" y="71"/>
                    <a:pt x="2441" y="214"/>
                  </a:cubicBezTo>
                  <a:cubicBezTo>
                    <a:pt x="2167" y="500"/>
                    <a:pt x="2167" y="964"/>
                    <a:pt x="2441" y="1250"/>
                  </a:cubicBezTo>
                  <a:lnTo>
                    <a:pt x="3203" y="2000"/>
                  </a:lnTo>
                  <a:lnTo>
                    <a:pt x="726" y="2000"/>
                  </a:lnTo>
                  <a:cubicBezTo>
                    <a:pt x="322" y="2000"/>
                    <a:pt x="0" y="2322"/>
                    <a:pt x="0" y="2727"/>
                  </a:cubicBezTo>
                  <a:cubicBezTo>
                    <a:pt x="0" y="3131"/>
                    <a:pt x="322" y="3453"/>
                    <a:pt x="726" y="3453"/>
                  </a:cubicBezTo>
                  <a:lnTo>
                    <a:pt x="3203" y="3453"/>
                  </a:lnTo>
                  <a:lnTo>
                    <a:pt x="2441" y="4215"/>
                  </a:lnTo>
                  <a:cubicBezTo>
                    <a:pt x="2167" y="4501"/>
                    <a:pt x="2167" y="4953"/>
                    <a:pt x="2441" y="5239"/>
                  </a:cubicBezTo>
                  <a:cubicBezTo>
                    <a:pt x="2584" y="5382"/>
                    <a:pt x="2774" y="5453"/>
                    <a:pt x="2965" y="5453"/>
                  </a:cubicBezTo>
                  <a:cubicBezTo>
                    <a:pt x="3143" y="5453"/>
                    <a:pt x="3334" y="5382"/>
                    <a:pt x="3477" y="5239"/>
                  </a:cubicBezTo>
                  <a:lnTo>
                    <a:pt x="5477" y="3239"/>
                  </a:lnTo>
                  <a:cubicBezTo>
                    <a:pt x="5763" y="2953"/>
                    <a:pt x="5763" y="2500"/>
                    <a:pt x="5477" y="2215"/>
                  </a:cubicBezTo>
                  <a:lnTo>
                    <a:pt x="3477" y="214"/>
                  </a:lnTo>
                  <a:cubicBezTo>
                    <a:pt x="3334" y="71"/>
                    <a:pt x="3146" y="0"/>
                    <a:pt x="2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4" name="Google Shape;433;p23">
              <a:extLst>
                <a:ext uri="{FF2B5EF4-FFF2-40B4-BE49-F238E27FC236}">
                  <a16:creationId xmlns:a16="http://schemas.microsoft.com/office/drawing/2014/main" id="{AF01E126-1B30-9858-FF1E-1EABD2DD18AB}"/>
                </a:ext>
              </a:extLst>
            </p:cNvPr>
            <p:cNvGrpSpPr/>
            <p:nvPr/>
          </p:nvGrpSpPr>
          <p:grpSpPr>
            <a:xfrm>
              <a:off x="5293708" y="2549126"/>
              <a:ext cx="3720457" cy="1238496"/>
              <a:chOff x="4634313" y="1793213"/>
              <a:chExt cx="2656610" cy="891012"/>
            </a:xfrm>
          </p:grpSpPr>
          <p:sp>
            <p:nvSpPr>
              <p:cNvPr id="1055" name="Google Shape;434;p23">
                <a:extLst>
                  <a:ext uri="{FF2B5EF4-FFF2-40B4-BE49-F238E27FC236}">
                    <a16:creationId xmlns:a16="http://schemas.microsoft.com/office/drawing/2014/main" id="{9D0826A4-0D77-1DE8-F1EA-CBC37867517F}"/>
                  </a:ext>
                </a:extLst>
              </p:cNvPr>
              <p:cNvSpPr/>
              <p:nvPr/>
            </p:nvSpPr>
            <p:spPr>
              <a:xfrm>
                <a:off x="5305375" y="2171838"/>
                <a:ext cx="31077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12431" h="3216" extrusionOk="0">
                    <a:moveTo>
                      <a:pt x="10836" y="584"/>
                    </a:moveTo>
                    <a:cubicBezTo>
                      <a:pt x="11395" y="584"/>
                      <a:pt x="11848" y="1036"/>
                      <a:pt x="11848" y="1596"/>
                    </a:cubicBezTo>
                    <a:cubicBezTo>
                      <a:pt x="11848" y="2167"/>
                      <a:pt x="11395" y="2620"/>
                      <a:pt x="10836" y="2620"/>
                    </a:cubicBezTo>
                    <a:cubicBezTo>
                      <a:pt x="10264" y="2620"/>
                      <a:pt x="9812" y="2167"/>
                      <a:pt x="9812" y="1596"/>
                    </a:cubicBezTo>
                    <a:cubicBezTo>
                      <a:pt x="9812" y="1036"/>
                      <a:pt x="10264" y="584"/>
                      <a:pt x="10836" y="584"/>
                    </a:cubicBezTo>
                    <a:close/>
                    <a:moveTo>
                      <a:pt x="10836" y="1"/>
                    </a:moveTo>
                    <a:cubicBezTo>
                      <a:pt x="10157" y="1"/>
                      <a:pt x="9574" y="417"/>
                      <a:pt x="9335" y="1013"/>
                    </a:cubicBezTo>
                    <a:lnTo>
                      <a:pt x="1" y="1013"/>
                    </a:lnTo>
                    <a:lnTo>
                      <a:pt x="1" y="2048"/>
                    </a:lnTo>
                    <a:lnTo>
                      <a:pt x="9288" y="2048"/>
                    </a:lnTo>
                    <a:cubicBezTo>
                      <a:pt x="9478" y="2644"/>
                      <a:pt x="10097" y="3215"/>
                      <a:pt x="10836" y="3215"/>
                    </a:cubicBezTo>
                    <a:cubicBezTo>
                      <a:pt x="11717" y="3215"/>
                      <a:pt x="12431" y="2489"/>
                      <a:pt x="12431" y="1608"/>
                    </a:cubicBezTo>
                    <a:cubicBezTo>
                      <a:pt x="12431" y="715"/>
                      <a:pt x="11717" y="1"/>
                      <a:pt x="10836" y="1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435;p23">
                <a:extLst>
                  <a:ext uri="{FF2B5EF4-FFF2-40B4-BE49-F238E27FC236}">
                    <a16:creationId xmlns:a16="http://schemas.microsoft.com/office/drawing/2014/main" id="{EB997FE2-08BD-4334-2CBD-CF1E769FD641}"/>
                  </a:ext>
                </a:extLst>
              </p:cNvPr>
              <p:cNvSpPr/>
              <p:nvPr/>
            </p:nvSpPr>
            <p:spPr>
              <a:xfrm>
                <a:off x="4634313" y="1870025"/>
                <a:ext cx="341689" cy="683721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23944" extrusionOk="0">
                    <a:moveTo>
                      <a:pt x="11966" y="0"/>
                    </a:moveTo>
                    <a:cubicBezTo>
                      <a:pt x="5370" y="0"/>
                      <a:pt x="0" y="5370"/>
                      <a:pt x="0" y="11966"/>
                    </a:cubicBezTo>
                    <a:cubicBezTo>
                      <a:pt x="0" y="18574"/>
                      <a:pt x="5370" y="23944"/>
                      <a:pt x="11966" y="23944"/>
                    </a:cubicBezTo>
                    <a:lnTo>
                      <a:pt x="11966" y="22860"/>
                    </a:lnTo>
                    <a:cubicBezTo>
                      <a:pt x="5965" y="22860"/>
                      <a:pt x="1084" y="17979"/>
                      <a:pt x="1084" y="11966"/>
                    </a:cubicBezTo>
                    <a:cubicBezTo>
                      <a:pt x="1084" y="5965"/>
                      <a:pt x="5965" y="1084"/>
                      <a:pt x="11966" y="1084"/>
                    </a:cubicBezTo>
                    <a:lnTo>
                      <a:pt x="11966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436;p23">
                <a:extLst>
                  <a:ext uri="{FF2B5EF4-FFF2-40B4-BE49-F238E27FC236}">
                    <a16:creationId xmlns:a16="http://schemas.microsoft.com/office/drawing/2014/main" id="{C01D315E-7AB3-21B4-59BB-B4E577149AB8}"/>
                  </a:ext>
                </a:extLst>
              </p:cNvPr>
              <p:cNvSpPr/>
              <p:nvPr/>
            </p:nvSpPr>
            <p:spPr>
              <a:xfrm>
                <a:off x="4975975" y="1870025"/>
                <a:ext cx="342060" cy="683721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23944" extrusionOk="0">
                    <a:moveTo>
                      <a:pt x="1" y="0"/>
                    </a:moveTo>
                    <a:lnTo>
                      <a:pt x="1" y="1084"/>
                    </a:lnTo>
                    <a:cubicBezTo>
                      <a:pt x="6014" y="1084"/>
                      <a:pt x="10895" y="5965"/>
                      <a:pt x="10895" y="11966"/>
                    </a:cubicBezTo>
                    <a:cubicBezTo>
                      <a:pt x="10895" y="17979"/>
                      <a:pt x="6014" y="22860"/>
                      <a:pt x="1" y="22860"/>
                    </a:cubicBezTo>
                    <a:lnTo>
                      <a:pt x="1" y="23944"/>
                    </a:lnTo>
                    <a:cubicBezTo>
                      <a:pt x="6609" y="23944"/>
                      <a:pt x="11979" y="18574"/>
                      <a:pt x="11979" y="11966"/>
                    </a:cubicBezTo>
                    <a:cubicBezTo>
                      <a:pt x="11979" y="5370"/>
                      <a:pt x="6609" y="0"/>
                      <a:pt x="1" y="0"/>
                    </a:cubicBezTo>
                    <a:close/>
                  </a:path>
                </a:pathLst>
              </a:custGeom>
              <a:solidFill>
                <a:srgbClr val="69E781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437;p23">
                <a:extLst>
                  <a:ext uri="{FF2B5EF4-FFF2-40B4-BE49-F238E27FC236}">
                    <a16:creationId xmlns:a16="http://schemas.microsoft.com/office/drawing/2014/main" id="{E5C3166A-5C80-62DF-B37E-C47C7C8C2DC2}"/>
                  </a:ext>
                </a:extLst>
              </p:cNvPr>
              <p:cNvSpPr/>
              <p:nvPr/>
            </p:nvSpPr>
            <p:spPr>
              <a:xfrm>
                <a:off x="5747550" y="1914663"/>
                <a:ext cx="1543373" cy="606350"/>
              </a:xfrm>
              <a:custGeom>
                <a:avLst/>
                <a:gdLst/>
                <a:ahLst/>
                <a:cxnLst/>
                <a:rect l="l" t="t" r="r" b="b"/>
                <a:pathLst>
                  <a:path w="54817" h="24254" extrusionOk="0">
                    <a:moveTo>
                      <a:pt x="1060" y="1"/>
                    </a:moveTo>
                    <a:cubicBezTo>
                      <a:pt x="476" y="1"/>
                      <a:pt x="0" y="477"/>
                      <a:pt x="0" y="1060"/>
                    </a:cubicBezTo>
                    <a:lnTo>
                      <a:pt x="0" y="23194"/>
                    </a:lnTo>
                    <a:cubicBezTo>
                      <a:pt x="0" y="23777"/>
                      <a:pt x="476" y="24254"/>
                      <a:pt x="1060" y="24254"/>
                    </a:cubicBezTo>
                    <a:lnTo>
                      <a:pt x="53757" y="24254"/>
                    </a:lnTo>
                    <a:cubicBezTo>
                      <a:pt x="54340" y="24254"/>
                      <a:pt x="54817" y="23777"/>
                      <a:pt x="54817" y="23194"/>
                    </a:cubicBezTo>
                    <a:lnTo>
                      <a:pt x="54817" y="1060"/>
                    </a:lnTo>
                    <a:cubicBezTo>
                      <a:pt x="54817" y="477"/>
                      <a:pt x="54340" y="1"/>
                      <a:pt x="53757" y="1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Jira Search:</a:t>
                </a:r>
              </a:p>
              <a:p>
                <a:pPr lvl="0" algn="ctr">
                  <a:buClr>
                    <a:schemeClr val="dk1"/>
                  </a:buClr>
                  <a:buSzPts val="1100"/>
                </a:pPr>
                <a:r>
                  <a:rPr lang="en-I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Find Candidates</a:t>
                </a:r>
                <a:endParaRPr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59" name="Google Shape;438;p23">
                <a:extLst>
                  <a:ext uri="{FF2B5EF4-FFF2-40B4-BE49-F238E27FC236}">
                    <a16:creationId xmlns:a16="http://schemas.microsoft.com/office/drawing/2014/main" id="{38B7F840-756C-E4DF-8242-5F069D2144EF}"/>
                  </a:ext>
                </a:extLst>
              </p:cNvPr>
              <p:cNvSpPr/>
              <p:nvPr/>
            </p:nvSpPr>
            <p:spPr>
              <a:xfrm>
                <a:off x="6986675" y="1793213"/>
                <a:ext cx="250375" cy="250350"/>
              </a:xfrm>
              <a:custGeom>
                <a:avLst/>
                <a:gdLst/>
                <a:ahLst/>
                <a:cxnLst/>
                <a:rect l="l" t="t" r="r" b="b"/>
                <a:pathLst>
                  <a:path w="10015" h="10014" extrusionOk="0">
                    <a:moveTo>
                      <a:pt x="5013" y="1"/>
                    </a:moveTo>
                    <a:cubicBezTo>
                      <a:pt x="2251" y="1"/>
                      <a:pt x="1" y="2239"/>
                      <a:pt x="1" y="5001"/>
                    </a:cubicBezTo>
                    <a:cubicBezTo>
                      <a:pt x="1" y="7764"/>
                      <a:pt x="2251" y="10014"/>
                      <a:pt x="5013" y="10014"/>
                    </a:cubicBezTo>
                    <a:cubicBezTo>
                      <a:pt x="7776" y="10014"/>
                      <a:pt x="10014" y="7764"/>
                      <a:pt x="10014" y="5001"/>
                    </a:cubicBezTo>
                    <a:cubicBezTo>
                      <a:pt x="10014" y="2239"/>
                      <a:pt x="7776" y="1"/>
                      <a:pt x="5013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439;p23">
                <a:extLst>
                  <a:ext uri="{FF2B5EF4-FFF2-40B4-BE49-F238E27FC236}">
                    <a16:creationId xmlns:a16="http://schemas.microsoft.com/office/drawing/2014/main" id="{C64A24C8-B7E8-AACC-B752-DD6D2993B29A}"/>
                  </a:ext>
                </a:extLst>
              </p:cNvPr>
              <p:cNvSpPr/>
              <p:nvPr/>
            </p:nvSpPr>
            <p:spPr>
              <a:xfrm>
                <a:off x="7045625" y="1851563"/>
                <a:ext cx="132775" cy="13367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5347" extrusionOk="0">
                    <a:moveTo>
                      <a:pt x="2655" y="1620"/>
                    </a:moveTo>
                    <a:cubicBezTo>
                      <a:pt x="3239" y="1620"/>
                      <a:pt x="3715" y="2084"/>
                      <a:pt x="3715" y="2667"/>
                    </a:cubicBezTo>
                    <a:cubicBezTo>
                      <a:pt x="3715" y="3251"/>
                      <a:pt x="3239" y="3727"/>
                      <a:pt x="2655" y="3727"/>
                    </a:cubicBezTo>
                    <a:cubicBezTo>
                      <a:pt x="2072" y="3727"/>
                      <a:pt x="1596" y="3251"/>
                      <a:pt x="1596" y="2667"/>
                    </a:cubicBezTo>
                    <a:cubicBezTo>
                      <a:pt x="1596" y="2084"/>
                      <a:pt x="2072" y="1620"/>
                      <a:pt x="2655" y="1620"/>
                    </a:cubicBezTo>
                    <a:close/>
                    <a:moveTo>
                      <a:pt x="2120" y="0"/>
                    </a:moveTo>
                    <a:cubicBezTo>
                      <a:pt x="1965" y="0"/>
                      <a:pt x="1846" y="119"/>
                      <a:pt x="1846" y="274"/>
                    </a:cubicBezTo>
                    <a:lnTo>
                      <a:pt x="1846" y="596"/>
                    </a:lnTo>
                    <a:cubicBezTo>
                      <a:pt x="1846" y="620"/>
                      <a:pt x="1822" y="655"/>
                      <a:pt x="1798" y="655"/>
                    </a:cubicBezTo>
                    <a:cubicBezTo>
                      <a:pt x="1572" y="751"/>
                      <a:pt x="1358" y="870"/>
                      <a:pt x="1179" y="1024"/>
                    </a:cubicBezTo>
                    <a:cubicBezTo>
                      <a:pt x="1165" y="1038"/>
                      <a:pt x="1147" y="1044"/>
                      <a:pt x="1130" y="1044"/>
                    </a:cubicBezTo>
                    <a:cubicBezTo>
                      <a:pt x="1118" y="1044"/>
                      <a:pt x="1106" y="1041"/>
                      <a:pt x="1096" y="1036"/>
                    </a:cubicBezTo>
                    <a:lnTo>
                      <a:pt x="905" y="917"/>
                    </a:lnTo>
                    <a:cubicBezTo>
                      <a:pt x="860" y="895"/>
                      <a:pt x="813" y="884"/>
                      <a:pt x="767" y="884"/>
                    </a:cubicBezTo>
                    <a:cubicBezTo>
                      <a:pt x="667" y="884"/>
                      <a:pt x="573" y="935"/>
                      <a:pt x="524" y="1024"/>
                    </a:cubicBezTo>
                    <a:lnTo>
                      <a:pt x="72" y="1798"/>
                    </a:lnTo>
                    <a:cubicBezTo>
                      <a:pt x="0" y="1929"/>
                      <a:pt x="48" y="2096"/>
                      <a:pt x="179" y="2179"/>
                    </a:cubicBezTo>
                    <a:lnTo>
                      <a:pt x="405" y="2310"/>
                    </a:lnTo>
                    <a:cubicBezTo>
                      <a:pt x="429" y="2322"/>
                      <a:pt x="441" y="2346"/>
                      <a:pt x="441" y="2370"/>
                    </a:cubicBezTo>
                    <a:cubicBezTo>
                      <a:pt x="417" y="2477"/>
                      <a:pt x="417" y="2572"/>
                      <a:pt x="417" y="2667"/>
                    </a:cubicBezTo>
                    <a:cubicBezTo>
                      <a:pt x="417" y="2834"/>
                      <a:pt x="429" y="2989"/>
                      <a:pt x="465" y="3144"/>
                    </a:cubicBezTo>
                    <a:cubicBezTo>
                      <a:pt x="477" y="3167"/>
                      <a:pt x="465" y="3203"/>
                      <a:pt x="441" y="3215"/>
                    </a:cubicBezTo>
                    <a:lnTo>
                      <a:pt x="262" y="3310"/>
                    </a:lnTo>
                    <a:cubicBezTo>
                      <a:pt x="131" y="3394"/>
                      <a:pt x="84" y="3560"/>
                      <a:pt x="155" y="3691"/>
                    </a:cubicBezTo>
                    <a:lnTo>
                      <a:pt x="608" y="4465"/>
                    </a:lnTo>
                    <a:cubicBezTo>
                      <a:pt x="657" y="4555"/>
                      <a:pt x="756" y="4606"/>
                      <a:pt x="856" y="4606"/>
                    </a:cubicBezTo>
                    <a:cubicBezTo>
                      <a:pt x="901" y="4606"/>
                      <a:pt x="947" y="4595"/>
                      <a:pt x="989" y="4572"/>
                    </a:cubicBezTo>
                    <a:lnTo>
                      <a:pt x="1251" y="4418"/>
                    </a:lnTo>
                    <a:cubicBezTo>
                      <a:pt x="1262" y="4412"/>
                      <a:pt x="1274" y="4409"/>
                      <a:pt x="1286" y="4409"/>
                    </a:cubicBezTo>
                    <a:cubicBezTo>
                      <a:pt x="1298" y="4409"/>
                      <a:pt x="1310" y="4412"/>
                      <a:pt x="1322" y="4418"/>
                    </a:cubicBezTo>
                    <a:cubicBezTo>
                      <a:pt x="1512" y="4561"/>
                      <a:pt x="1727" y="4668"/>
                      <a:pt x="1965" y="4739"/>
                    </a:cubicBezTo>
                    <a:cubicBezTo>
                      <a:pt x="2001" y="4751"/>
                      <a:pt x="2013" y="4775"/>
                      <a:pt x="2013" y="4799"/>
                    </a:cubicBezTo>
                    <a:lnTo>
                      <a:pt x="2013" y="5061"/>
                    </a:lnTo>
                    <a:cubicBezTo>
                      <a:pt x="2013" y="5215"/>
                      <a:pt x="2144" y="5346"/>
                      <a:pt x="2298" y="5346"/>
                    </a:cubicBezTo>
                    <a:lnTo>
                      <a:pt x="3191" y="5346"/>
                    </a:lnTo>
                    <a:cubicBezTo>
                      <a:pt x="3334" y="5346"/>
                      <a:pt x="3465" y="5215"/>
                      <a:pt x="3465" y="5061"/>
                    </a:cubicBezTo>
                    <a:lnTo>
                      <a:pt x="3465" y="4668"/>
                    </a:lnTo>
                    <a:cubicBezTo>
                      <a:pt x="3465" y="4644"/>
                      <a:pt x="3477" y="4620"/>
                      <a:pt x="3501" y="4608"/>
                    </a:cubicBezTo>
                    <a:cubicBezTo>
                      <a:pt x="3691" y="4513"/>
                      <a:pt x="3870" y="4394"/>
                      <a:pt x="4025" y="4251"/>
                    </a:cubicBezTo>
                    <a:cubicBezTo>
                      <a:pt x="4038" y="4244"/>
                      <a:pt x="4056" y="4237"/>
                      <a:pt x="4073" y="4237"/>
                    </a:cubicBezTo>
                    <a:cubicBezTo>
                      <a:pt x="4086" y="4237"/>
                      <a:pt x="4098" y="4241"/>
                      <a:pt x="4108" y="4251"/>
                    </a:cubicBezTo>
                    <a:lnTo>
                      <a:pt x="4406" y="4418"/>
                    </a:lnTo>
                    <a:cubicBezTo>
                      <a:pt x="4450" y="4446"/>
                      <a:pt x="4500" y="4459"/>
                      <a:pt x="4549" y="4459"/>
                    </a:cubicBezTo>
                    <a:cubicBezTo>
                      <a:pt x="4645" y="4459"/>
                      <a:pt x="4739" y="4409"/>
                      <a:pt x="4787" y="4322"/>
                    </a:cubicBezTo>
                    <a:lnTo>
                      <a:pt x="5239" y="3548"/>
                    </a:lnTo>
                    <a:cubicBezTo>
                      <a:pt x="5311" y="3418"/>
                      <a:pt x="5263" y="3239"/>
                      <a:pt x="5132" y="3167"/>
                    </a:cubicBezTo>
                    <a:lnTo>
                      <a:pt x="4751" y="2941"/>
                    </a:lnTo>
                    <a:cubicBezTo>
                      <a:pt x="4727" y="2929"/>
                      <a:pt x="4715" y="2906"/>
                      <a:pt x="4715" y="2882"/>
                    </a:cubicBezTo>
                    <a:cubicBezTo>
                      <a:pt x="4715" y="2810"/>
                      <a:pt x="4727" y="2739"/>
                      <a:pt x="4727" y="2667"/>
                    </a:cubicBezTo>
                    <a:cubicBezTo>
                      <a:pt x="4727" y="2536"/>
                      <a:pt x="4715" y="2405"/>
                      <a:pt x="4691" y="2286"/>
                    </a:cubicBezTo>
                    <a:cubicBezTo>
                      <a:pt x="4680" y="2251"/>
                      <a:pt x="4691" y="2227"/>
                      <a:pt x="4715" y="2215"/>
                    </a:cubicBezTo>
                    <a:lnTo>
                      <a:pt x="5049" y="2024"/>
                    </a:lnTo>
                    <a:cubicBezTo>
                      <a:pt x="5180" y="1953"/>
                      <a:pt x="5227" y="1774"/>
                      <a:pt x="5144" y="1643"/>
                    </a:cubicBezTo>
                    <a:lnTo>
                      <a:pt x="4703" y="870"/>
                    </a:lnTo>
                    <a:cubicBezTo>
                      <a:pt x="4648" y="783"/>
                      <a:pt x="4557" y="733"/>
                      <a:pt x="4463" y="733"/>
                    </a:cubicBezTo>
                    <a:cubicBezTo>
                      <a:pt x="4415" y="733"/>
                      <a:pt x="4367" y="746"/>
                      <a:pt x="4322" y="774"/>
                    </a:cubicBezTo>
                    <a:lnTo>
                      <a:pt x="3965" y="977"/>
                    </a:lnTo>
                    <a:cubicBezTo>
                      <a:pt x="3953" y="983"/>
                      <a:pt x="3941" y="986"/>
                      <a:pt x="3929" y="986"/>
                    </a:cubicBezTo>
                    <a:cubicBezTo>
                      <a:pt x="3918" y="986"/>
                      <a:pt x="3906" y="983"/>
                      <a:pt x="3894" y="977"/>
                    </a:cubicBezTo>
                    <a:cubicBezTo>
                      <a:pt x="3727" y="846"/>
                      <a:pt x="3537" y="739"/>
                      <a:pt x="3334" y="655"/>
                    </a:cubicBezTo>
                    <a:cubicBezTo>
                      <a:pt x="3310" y="655"/>
                      <a:pt x="3287" y="620"/>
                      <a:pt x="3287" y="596"/>
                    </a:cubicBezTo>
                    <a:lnTo>
                      <a:pt x="3287" y="274"/>
                    </a:lnTo>
                    <a:cubicBezTo>
                      <a:pt x="3287" y="119"/>
                      <a:pt x="3167" y="0"/>
                      <a:pt x="30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440;p23">
                <a:extLst>
                  <a:ext uri="{FF2B5EF4-FFF2-40B4-BE49-F238E27FC236}">
                    <a16:creationId xmlns:a16="http://schemas.microsoft.com/office/drawing/2014/main" id="{96C8B49C-F0B5-C111-B387-037589F63E68}"/>
                  </a:ext>
                </a:extLst>
              </p:cNvPr>
              <p:cNvSpPr txBox="1"/>
              <p:nvPr/>
            </p:nvSpPr>
            <p:spPr>
              <a:xfrm>
                <a:off x="4634313" y="2058175"/>
                <a:ext cx="683700" cy="29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Step 2</a:t>
                </a:r>
                <a:endParaRPr sz="15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62" name="Google Shape;441;p23">
                <a:extLst>
                  <a:ext uri="{FF2B5EF4-FFF2-40B4-BE49-F238E27FC236}">
                    <a16:creationId xmlns:a16="http://schemas.microsoft.com/office/drawing/2014/main" id="{1CBDB903-CE2A-0410-8EC7-DD31D0D500B5}"/>
                  </a:ext>
                </a:extLst>
              </p:cNvPr>
              <p:cNvSpPr/>
              <p:nvPr/>
            </p:nvSpPr>
            <p:spPr>
              <a:xfrm rot="5400000">
                <a:off x="4904127" y="2543984"/>
                <a:ext cx="144104" cy="136377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5454" extrusionOk="0">
                    <a:moveTo>
                      <a:pt x="2959" y="0"/>
                    </a:moveTo>
                    <a:cubicBezTo>
                      <a:pt x="2771" y="0"/>
                      <a:pt x="2584" y="71"/>
                      <a:pt x="2441" y="214"/>
                    </a:cubicBezTo>
                    <a:cubicBezTo>
                      <a:pt x="2167" y="500"/>
                      <a:pt x="2167" y="964"/>
                      <a:pt x="2441" y="1250"/>
                    </a:cubicBezTo>
                    <a:lnTo>
                      <a:pt x="3203" y="2000"/>
                    </a:lnTo>
                    <a:lnTo>
                      <a:pt x="726" y="2000"/>
                    </a:lnTo>
                    <a:cubicBezTo>
                      <a:pt x="322" y="2000"/>
                      <a:pt x="0" y="2322"/>
                      <a:pt x="0" y="2727"/>
                    </a:cubicBezTo>
                    <a:cubicBezTo>
                      <a:pt x="0" y="3131"/>
                      <a:pt x="322" y="3453"/>
                      <a:pt x="726" y="3453"/>
                    </a:cubicBezTo>
                    <a:lnTo>
                      <a:pt x="3203" y="3453"/>
                    </a:lnTo>
                    <a:lnTo>
                      <a:pt x="2441" y="4215"/>
                    </a:lnTo>
                    <a:cubicBezTo>
                      <a:pt x="2167" y="4501"/>
                      <a:pt x="2167" y="4953"/>
                      <a:pt x="2441" y="5239"/>
                    </a:cubicBezTo>
                    <a:cubicBezTo>
                      <a:pt x="2584" y="5382"/>
                      <a:pt x="2774" y="5453"/>
                      <a:pt x="2965" y="5453"/>
                    </a:cubicBezTo>
                    <a:cubicBezTo>
                      <a:pt x="3143" y="5453"/>
                      <a:pt x="3334" y="5382"/>
                      <a:pt x="3477" y="5239"/>
                    </a:cubicBezTo>
                    <a:lnTo>
                      <a:pt x="5477" y="3239"/>
                    </a:lnTo>
                    <a:cubicBezTo>
                      <a:pt x="5763" y="2953"/>
                      <a:pt x="5763" y="2500"/>
                      <a:pt x="5477" y="2215"/>
                    </a:cubicBezTo>
                    <a:lnTo>
                      <a:pt x="3477" y="214"/>
                    </a:lnTo>
                    <a:cubicBezTo>
                      <a:pt x="3334" y="71"/>
                      <a:pt x="3146" y="0"/>
                      <a:pt x="29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3" name="Google Shape;442;p23">
              <a:extLst>
                <a:ext uri="{FF2B5EF4-FFF2-40B4-BE49-F238E27FC236}">
                  <a16:creationId xmlns:a16="http://schemas.microsoft.com/office/drawing/2014/main" id="{78164948-F09C-DE96-86F6-B8D6C4B85EF7}"/>
                </a:ext>
              </a:extLst>
            </p:cNvPr>
            <p:cNvGrpSpPr/>
            <p:nvPr/>
          </p:nvGrpSpPr>
          <p:grpSpPr>
            <a:xfrm>
              <a:off x="5901942" y="3684016"/>
              <a:ext cx="3719985" cy="1211948"/>
              <a:chOff x="5068625" y="2609688"/>
              <a:chExt cx="2656273" cy="871912"/>
            </a:xfrm>
          </p:grpSpPr>
          <p:sp>
            <p:nvSpPr>
              <p:cNvPr id="1064" name="Google Shape;443;p23">
                <a:extLst>
                  <a:ext uri="{FF2B5EF4-FFF2-40B4-BE49-F238E27FC236}">
                    <a16:creationId xmlns:a16="http://schemas.microsoft.com/office/drawing/2014/main" id="{4588718D-B1CD-78AE-6046-1C996CF430E3}"/>
                  </a:ext>
                </a:extLst>
              </p:cNvPr>
              <p:cNvSpPr/>
              <p:nvPr/>
            </p:nvSpPr>
            <p:spPr>
              <a:xfrm>
                <a:off x="5068638" y="2672527"/>
                <a:ext cx="683690" cy="683661"/>
              </a:xfrm>
              <a:custGeom>
                <a:avLst/>
                <a:gdLst/>
                <a:ahLst/>
                <a:cxnLst/>
                <a:rect l="l" t="t" r="r" b="b"/>
                <a:pathLst>
                  <a:path w="23945" h="23944" extrusionOk="0">
                    <a:moveTo>
                      <a:pt x="11978" y="0"/>
                    </a:moveTo>
                    <a:cubicBezTo>
                      <a:pt x="5370" y="0"/>
                      <a:pt x="1" y="5370"/>
                      <a:pt x="1" y="11978"/>
                    </a:cubicBezTo>
                    <a:lnTo>
                      <a:pt x="1084" y="11978"/>
                    </a:lnTo>
                    <a:cubicBezTo>
                      <a:pt x="1084" y="5965"/>
                      <a:pt x="5966" y="1084"/>
                      <a:pt x="11978" y="1084"/>
                    </a:cubicBezTo>
                    <a:cubicBezTo>
                      <a:pt x="17979" y="1084"/>
                      <a:pt x="22861" y="5965"/>
                      <a:pt x="22861" y="11978"/>
                    </a:cubicBezTo>
                    <a:cubicBezTo>
                      <a:pt x="22861" y="17979"/>
                      <a:pt x="17979" y="22860"/>
                      <a:pt x="11978" y="22860"/>
                    </a:cubicBezTo>
                    <a:lnTo>
                      <a:pt x="11978" y="23944"/>
                    </a:lnTo>
                    <a:cubicBezTo>
                      <a:pt x="18575" y="23944"/>
                      <a:pt x="23944" y="18574"/>
                      <a:pt x="23944" y="11978"/>
                    </a:cubicBezTo>
                    <a:cubicBezTo>
                      <a:pt x="23944" y="5370"/>
                      <a:pt x="18575" y="0"/>
                      <a:pt x="119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444;p23">
                <a:extLst>
                  <a:ext uri="{FF2B5EF4-FFF2-40B4-BE49-F238E27FC236}">
                    <a16:creationId xmlns:a16="http://schemas.microsoft.com/office/drawing/2014/main" id="{F7C72DC7-9F02-0EE1-EC59-C4493E030B96}"/>
                  </a:ext>
                </a:extLst>
              </p:cNvPr>
              <p:cNvSpPr/>
              <p:nvPr/>
            </p:nvSpPr>
            <p:spPr>
              <a:xfrm>
                <a:off x="5068638" y="2672527"/>
                <a:ext cx="683690" cy="683661"/>
              </a:xfrm>
              <a:custGeom>
                <a:avLst/>
                <a:gdLst/>
                <a:ahLst/>
                <a:cxnLst/>
                <a:rect l="l" t="t" r="r" b="b"/>
                <a:pathLst>
                  <a:path w="23945" h="23944" extrusionOk="0">
                    <a:moveTo>
                      <a:pt x="11978" y="0"/>
                    </a:moveTo>
                    <a:lnTo>
                      <a:pt x="11978" y="1084"/>
                    </a:lnTo>
                    <a:cubicBezTo>
                      <a:pt x="17979" y="1084"/>
                      <a:pt x="22861" y="5965"/>
                      <a:pt x="22861" y="11978"/>
                    </a:cubicBezTo>
                    <a:cubicBezTo>
                      <a:pt x="22861" y="17979"/>
                      <a:pt x="17979" y="22860"/>
                      <a:pt x="11978" y="22860"/>
                    </a:cubicBezTo>
                    <a:cubicBezTo>
                      <a:pt x="5966" y="22860"/>
                      <a:pt x="1084" y="17979"/>
                      <a:pt x="1084" y="11978"/>
                    </a:cubicBezTo>
                    <a:lnTo>
                      <a:pt x="1" y="11978"/>
                    </a:lnTo>
                    <a:cubicBezTo>
                      <a:pt x="1" y="18574"/>
                      <a:pt x="5370" y="23944"/>
                      <a:pt x="11978" y="23944"/>
                    </a:cubicBezTo>
                    <a:cubicBezTo>
                      <a:pt x="18575" y="23944"/>
                      <a:pt x="23944" y="18574"/>
                      <a:pt x="23944" y="11978"/>
                    </a:cubicBezTo>
                    <a:cubicBezTo>
                      <a:pt x="23944" y="5370"/>
                      <a:pt x="18575" y="0"/>
                      <a:pt x="11978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445;p23">
                <a:extLst>
                  <a:ext uri="{FF2B5EF4-FFF2-40B4-BE49-F238E27FC236}">
                    <a16:creationId xmlns:a16="http://schemas.microsoft.com/office/drawing/2014/main" id="{8954357E-F431-1CE6-9A76-4435D7521992}"/>
                  </a:ext>
                </a:extLst>
              </p:cNvPr>
              <p:cNvSpPr/>
              <p:nvPr/>
            </p:nvSpPr>
            <p:spPr>
              <a:xfrm>
                <a:off x="5741775" y="2974913"/>
                <a:ext cx="309000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12360" h="3216" extrusionOk="0">
                    <a:moveTo>
                      <a:pt x="10752" y="560"/>
                    </a:moveTo>
                    <a:cubicBezTo>
                      <a:pt x="11312" y="560"/>
                      <a:pt x="11776" y="1013"/>
                      <a:pt x="11776" y="1584"/>
                    </a:cubicBezTo>
                    <a:cubicBezTo>
                      <a:pt x="11776" y="2144"/>
                      <a:pt x="11312" y="2596"/>
                      <a:pt x="10752" y="2596"/>
                    </a:cubicBezTo>
                    <a:cubicBezTo>
                      <a:pt x="10181" y="2596"/>
                      <a:pt x="9728" y="2144"/>
                      <a:pt x="9728" y="1584"/>
                    </a:cubicBezTo>
                    <a:cubicBezTo>
                      <a:pt x="9728" y="1013"/>
                      <a:pt x="10181" y="560"/>
                      <a:pt x="10752" y="560"/>
                    </a:cubicBezTo>
                    <a:close/>
                    <a:moveTo>
                      <a:pt x="10752" y="1"/>
                    </a:moveTo>
                    <a:cubicBezTo>
                      <a:pt x="10074" y="1"/>
                      <a:pt x="9490" y="441"/>
                      <a:pt x="9252" y="1036"/>
                    </a:cubicBezTo>
                    <a:lnTo>
                      <a:pt x="1" y="1036"/>
                    </a:lnTo>
                    <a:lnTo>
                      <a:pt x="1" y="2072"/>
                    </a:lnTo>
                    <a:lnTo>
                      <a:pt x="9204" y="2072"/>
                    </a:lnTo>
                    <a:cubicBezTo>
                      <a:pt x="9407" y="2668"/>
                      <a:pt x="10014" y="3215"/>
                      <a:pt x="10752" y="3215"/>
                    </a:cubicBezTo>
                    <a:cubicBezTo>
                      <a:pt x="11633" y="3215"/>
                      <a:pt x="12360" y="2489"/>
                      <a:pt x="12360" y="1608"/>
                    </a:cubicBezTo>
                    <a:cubicBezTo>
                      <a:pt x="12360" y="715"/>
                      <a:pt x="11633" y="1"/>
                      <a:pt x="10752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446;p23">
                <a:extLst>
                  <a:ext uri="{FF2B5EF4-FFF2-40B4-BE49-F238E27FC236}">
                    <a16:creationId xmlns:a16="http://schemas.microsoft.com/office/drawing/2014/main" id="{5A7AD00E-AD2C-821D-0887-56C5D1B1BE02}"/>
                  </a:ext>
                </a:extLst>
              </p:cNvPr>
              <p:cNvSpPr/>
              <p:nvPr/>
            </p:nvSpPr>
            <p:spPr>
              <a:xfrm>
                <a:off x="6181525" y="2731138"/>
                <a:ext cx="1543373" cy="606350"/>
              </a:xfrm>
              <a:custGeom>
                <a:avLst/>
                <a:gdLst/>
                <a:ahLst/>
                <a:cxnLst/>
                <a:rect l="l" t="t" r="r" b="b"/>
                <a:pathLst>
                  <a:path w="54817" h="24254" extrusionOk="0">
                    <a:moveTo>
                      <a:pt x="1060" y="0"/>
                    </a:moveTo>
                    <a:cubicBezTo>
                      <a:pt x="477" y="0"/>
                      <a:pt x="1" y="477"/>
                      <a:pt x="1" y="1060"/>
                    </a:cubicBezTo>
                    <a:lnTo>
                      <a:pt x="1" y="23194"/>
                    </a:lnTo>
                    <a:cubicBezTo>
                      <a:pt x="1" y="23777"/>
                      <a:pt x="477" y="24253"/>
                      <a:pt x="1060" y="24253"/>
                    </a:cubicBezTo>
                    <a:lnTo>
                      <a:pt x="53757" y="24253"/>
                    </a:lnTo>
                    <a:cubicBezTo>
                      <a:pt x="54341" y="24253"/>
                      <a:pt x="54817" y="23777"/>
                      <a:pt x="54817" y="23194"/>
                    </a:cubicBezTo>
                    <a:lnTo>
                      <a:pt x="54817" y="1060"/>
                    </a:lnTo>
                    <a:cubicBezTo>
                      <a:pt x="54817" y="477"/>
                      <a:pt x="54341" y="0"/>
                      <a:pt x="53757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>
                  <a:buClr>
                    <a:schemeClr val="dk1"/>
                  </a:buClr>
                  <a:buSzPts val="1100"/>
                </a:pPr>
                <a:r>
                  <a:rPr lang="e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LLM:</a:t>
                </a:r>
                <a:br>
                  <a:rPr lang="e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lang="en-IN" sz="1200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AI-Powered Analysis</a:t>
                </a:r>
                <a:endParaRPr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68" name="Google Shape;447;p23">
                <a:extLst>
                  <a:ext uri="{FF2B5EF4-FFF2-40B4-BE49-F238E27FC236}">
                    <a16:creationId xmlns:a16="http://schemas.microsoft.com/office/drawing/2014/main" id="{FBEC0082-2575-4668-23E8-B867B17D7404}"/>
                  </a:ext>
                </a:extLst>
              </p:cNvPr>
              <p:cNvSpPr/>
              <p:nvPr/>
            </p:nvSpPr>
            <p:spPr>
              <a:xfrm>
                <a:off x="7420675" y="2609688"/>
                <a:ext cx="250350" cy="250350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014" extrusionOk="0">
                    <a:moveTo>
                      <a:pt x="5013" y="1"/>
                    </a:moveTo>
                    <a:cubicBezTo>
                      <a:pt x="2251" y="1"/>
                      <a:pt x="0" y="2239"/>
                      <a:pt x="0" y="5001"/>
                    </a:cubicBezTo>
                    <a:cubicBezTo>
                      <a:pt x="0" y="7763"/>
                      <a:pt x="2251" y="10014"/>
                      <a:pt x="5013" y="10014"/>
                    </a:cubicBezTo>
                    <a:cubicBezTo>
                      <a:pt x="7775" y="10014"/>
                      <a:pt x="10013" y="7763"/>
                      <a:pt x="10013" y="5001"/>
                    </a:cubicBezTo>
                    <a:cubicBezTo>
                      <a:pt x="10013" y="2239"/>
                      <a:pt x="7775" y="1"/>
                      <a:pt x="5013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449;p23">
                <a:extLst>
                  <a:ext uri="{FF2B5EF4-FFF2-40B4-BE49-F238E27FC236}">
                    <a16:creationId xmlns:a16="http://schemas.microsoft.com/office/drawing/2014/main" id="{435AC9BC-77A2-7DB6-D91C-16B8B438AB87}"/>
                  </a:ext>
                </a:extLst>
              </p:cNvPr>
              <p:cNvSpPr txBox="1"/>
              <p:nvPr/>
            </p:nvSpPr>
            <p:spPr>
              <a:xfrm>
                <a:off x="5068625" y="2868688"/>
                <a:ext cx="683700" cy="29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Step 3</a:t>
                </a:r>
                <a:endParaRPr sz="15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71" name="Google Shape;450;p23">
                <a:extLst>
                  <a:ext uri="{FF2B5EF4-FFF2-40B4-BE49-F238E27FC236}">
                    <a16:creationId xmlns:a16="http://schemas.microsoft.com/office/drawing/2014/main" id="{CDAB4D5A-A497-F76A-D774-C23DF9A574D9}"/>
                  </a:ext>
                </a:extLst>
              </p:cNvPr>
              <p:cNvSpPr/>
              <p:nvPr/>
            </p:nvSpPr>
            <p:spPr>
              <a:xfrm rot="5400000">
                <a:off x="5338415" y="3341359"/>
                <a:ext cx="144104" cy="136377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5454" extrusionOk="0">
                    <a:moveTo>
                      <a:pt x="2959" y="0"/>
                    </a:moveTo>
                    <a:cubicBezTo>
                      <a:pt x="2771" y="0"/>
                      <a:pt x="2584" y="71"/>
                      <a:pt x="2441" y="214"/>
                    </a:cubicBezTo>
                    <a:cubicBezTo>
                      <a:pt x="2167" y="500"/>
                      <a:pt x="2167" y="964"/>
                      <a:pt x="2441" y="1250"/>
                    </a:cubicBezTo>
                    <a:lnTo>
                      <a:pt x="3203" y="2000"/>
                    </a:lnTo>
                    <a:lnTo>
                      <a:pt x="726" y="2000"/>
                    </a:lnTo>
                    <a:cubicBezTo>
                      <a:pt x="322" y="2000"/>
                      <a:pt x="0" y="2322"/>
                      <a:pt x="0" y="2727"/>
                    </a:cubicBezTo>
                    <a:cubicBezTo>
                      <a:pt x="0" y="3131"/>
                      <a:pt x="322" y="3453"/>
                      <a:pt x="726" y="3453"/>
                    </a:cubicBezTo>
                    <a:lnTo>
                      <a:pt x="3203" y="3453"/>
                    </a:lnTo>
                    <a:lnTo>
                      <a:pt x="2441" y="4215"/>
                    </a:lnTo>
                    <a:cubicBezTo>
                      <a:pt x="2167" y="4501"/>
                      <a:pt x="2167" y="4953"/>
                      <a:pt x="2441" y="5239"/>
                    </a:cubicBezTo>
                    <a:cubicBezTo>
                      <a:pt x="2584" y="5382"/>
                      <a:pt x="2774" y="5453"/>
                      <a:pt x="2965" y="5453"/>
                    </a:cubicBezTo>
                    <a:cubicBezTo>
                      <a:pt x="3143" y="5453"/>
                      <a:pt x="3334" y="5382"/>
                      <a:pt x="3477" y="5239"/>
                    </a:cubicBezTo>
                    <a:lnTo>
                      <a:pt x="5477" y="3239"/>
                    </a:lnTo>
                    <a:cubicBezTo>
                      <a:pt x="5763" y="2953"/>
                      <a:pt x="5763" y="2500"/>
                      <a:pt x="5477" y="2215"/>
                    </a:cubicBezTo>
                    <a:lnTo>
                      <a:pt x="3477" y="214"/>
                    </a:lnTo>
                    <a:cubicBezTo>
                      <a:pt x="3334" y="71"/>
                      <a:pt x="3146" y="0"/>
                      <a:pt x="29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A914E7-8476-119B-35B7-099ED0314293}"/>
                </a:ext>
              </a:extLst>
            </p:cNvPr>
            <p:cNvSpPr txBox="1"/>
            <p:nvPr/>
          </p:nvSpPr>
          <p:spPr>
            <a:xfrm>
              <a:off x="7787898" y="1422714"/>
              <a:ext cx="4341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✅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A34702-C516-6333-4B8C-55C1FF7FCC78}"/>
                </a:ext>
              </a:extLst>
            </p:cNvPr>
            <p:cNvSpPr txBox="1"/>
            <p:nvPr/>
          </p:nvSpPr>
          <p:spPr>
            <a:xfrm>
              <a:off x="8540281" y="2539453"/>
              <a:ext cx="47851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dirty="0"/>
                <a:t>🔍</a:t>
              </a:r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9FEF8137-8AEB-91C5-48A6-37956BD6B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9359" y="3671028"/>
              <a:ext cx="374219" cy="374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F9E0A2-9C17-3555-E28D-E5DE31B92A5A}"/>
                </a:ext>
              </a:extLst>
            </p:cNvPr>
            <p:cNvSpPr txBox="1"/>
            <p:nvPr/>
          </p:nvSpPr>
          <p:spPr>
            <a:xfrm>
              <a:off x="9845405" y="4814179"/>
              <a:ext cx="45268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dirty="0"/>
                <a:t>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8021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84D93-F758-6FBA-3DD8-6A77293E7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B7A610-FBF1-74A5-3AAC-827A9011F82F}"/>
              </a:ext>
            </a:extLst>
          </p:cNvPr>
          <p:cNvSpPr txBox="1"/>
          <p:nvPr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44353-1FA7-7B6E-B459-B596DF2641AC}"/>
              </a:ext>
            </a:extLst>
          </p:cNvPr>
          <p:cNvSpPr txBox="1"/>
          <p:nvPr/>
        </p:nvSpPr>
        <p:spPr>
          <a:xfrm>
            <a:off x="366398" y="108715"/>
            <a:ext cx="3472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defRPr>
            </a:lvl1pPr>
          </a:lstStyle>
          <a:p>
            <a:r>
              <a:rPr lang="en-IN" sz="2000" dirty="0"/>
              <a:t>Models, Tools, Frameworks</a:t>
            </a:r>
          </a:p>
        </p:txBody>
      </p:sp>
      <p:pic>
        <p:nvPicPr>
          <p:cNvPr id="2" name="Picture 2" descr="Prebuilt implementation">
            <a:extLst>
              <a:ext uri="{FF2B5EF4-FFF2-40B4-BE49-F238E27FC236}">
                <a16:creationId xmlns:a16="http://schemas.microsoft.com/office/drawing/2014/main" id="{E76E92D4-B64A-2105-B88B-C2FAEF8EB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99" y="3554752"/>
            <a:ext cx="3075119" cy="236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4D8B19-0F86-C698-EEF5-4A80685DC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374" y="1211866"/>
            <a:ext cx="2066741" cy="199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F9D45B2-439C-9E6C-AC23-4C151A668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83399"/>
            <a:ext cx="2972298" cy="214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Demystifying LangChain, LangGraph, and ...">
            <a:extLst>
              <a:ext uri="{FF2B5EF4-FFF2-40B4-BE49-F238E27FC236}">
                <a16:creationId xmlns:a16="http://schemas.microsoft.com/office/drawing/2014/main" id="{3EC83AEC-956D-F8F3-9F64-70EF0CB26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322" y="114496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What is an MCP client and how does it ...">
            <a:extLst>
              <a:ext uri="{FF2B5EF4-FFF2-40B4-BE49-F238E27FC236}">
                <a16:creationId xmlns:a16="http://schemas.microsoft.com/office/drawing/2014/main" id="{CFB9FC10-C310-8127-37DF-E780D7393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466" y="3817486"/>
            <a:ext cx="3638005" cy="182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Google Cloud with Gemini | Google Cloud">
            <a:extLst>
              <a:ext uri="{FF2B5EF4-FFF2-40B4-BE49-F238E27FC236}">
                <a16:creationId xmlns:a16="http://schemas.microsoft.com/office/drawing/2014/main" id="{887FB151-42FF-CA7C-D6B2-6A8696D8A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82" y="810096"/>
            <a:ext cx="2972295" cy="152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4">
            <a:extLst>
              <a:ext uri="{FF2B5EF4-FFF2-40B4-BE49-F238E27FC236}">
                <a16:creationId xmlns:a16="http://schemas.microsoft.com/office/drawing/2014/main" id="{A90F3635-F968-26EC-8312-57CC0D153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355" y="2093816"/>
            <a:ext cx="1835013" cy="49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C11106-2F20-08C9-4C14-B8DC253FE38A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7ECFD9-44E2-78A9-C7C3-AFEE94953B10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B286C-03FE-07C2-2D6C-8C262BBF9D1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301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8C8EE-2FB3-0DBA-5DAE-813268C8F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D9AC5B-8C93-39F1-F59D-F3DCA6647D67}"/>
              </a:ext>
            </a:extLst>
          </p:cNvPr>
          <p:cNvSpPr txBox="1"/>
          <p:nvPr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3C636F-CC9C-37CD-520F-54C1360980E4}"/>
              </a:ext>
            </a:extLst>
          </p:cNvPr>
          <p:cNvSpPr txBox="1"/>
          <p:nvPr/>
        </p:nvSpPr>
        <p:spPr>
          <a:xfrm>
            <a:off x="366398" y="59099"/>
            <a:ext cx="3903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defRPr>
            </a:lvl1pPr>
          </a:lstStyle>
          <a:p>
            <a:r>
              <a:rPr lang="en-IN" dirty="0"/>
              <a:t>Key Benefits &amp; Impact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EAC6C5B-FBB5-5A5E-4B0F-970B0239A9C4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5FC7CD-6A90-EBAB-EA23-5083DF7F4916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5C84D-3B0C-3C36-E8B5-2934AD3AEBD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3C5B63-549E-D042-F1BC-515B57ED1194}"/>
              </a:ext>
            </a:extLst>
          </p:cNvPr>
          <p:cNvSpPr txBox="1"/>
          <p:nvPr/>
        </p:nvSpPr>
        <p:spPr>
          <a:xfrm>
            <a:off x="6096000" y="1789399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90% faster</a:t>
            </a:r>
          </a:p>
          <a:p>
            <a:r>
              <a:rPr lang="en-IN" dirty="0"/>
              <a:t>6 months → 3 days for complete DPR generation</a:t>
            </a:r>
          </a:p>
          <a:p>
            <a:endParaRPr lang="en-IN" dirty="0"/>
          </a:p>
          <a:p>
            <a:r>
              <a:rPr lang="en-IN" dirty="0"/>
              <a:t>No SME required</a:t>
            </a:r>
          </a:p>
          <a:p>
            <a:r>
              <a:rPr lang="en-IN" dirty="0"/>
              <a:t>Experts focus on review/approval, not drafting</a:t>
            </a:r>
          </a:p>
          <a:p>
            <a:endParaRPr lang="en-IN" dirty="0"/>
          </a:p>
          <a:p>
            <a:r>
              <a:rPr lang="en-IN" dirty="0"/>
              <a:t>Consistency by design</a:t>
            </a:r>
          </a:p>
          <a:p>
            <a:r>
              <a:rPr lang="en-IN" dirty="0"/>
              <a:t>Standardized assumptions and annexure alignment</a:t>
            </a:r>
          </a:p>
          <a:p>
            <a:endParaRPr lang="en-IN" dirty="0"/>
          </a:p>
          <a:p>
            <a:r>
              <a:rPr lang="en-IN" dirty="0"/>
              <a:t>Compliance-first</a:t>
            </a:r>
          </a:p>
          <a:p>
            <a:r>
              <a:rPr lang="en-IN" dirty="0"/>
              <a:t>MSE-CDP structure, ratios, and documentation guardrails</a:t>
            </a:r>
          </a:p>
          <a:p>
            <a:endParaRPr lang="en-IN" dirty="0"/>
          </a:p>
          <a:p>
            <a:r>
              <a:rPr lang="en-IN" dirty="0"/>
              <a:t>Cost savings</a:t>
            </a:r>
          </a:p>
          <a:p>
            <a:r>
              <a:rPr lang="en-IN" dirty="0"/>
              <a:t>Fewer iterations, higher throughput per analyst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2406B92-D10A-7AF3-6E29-312F910BA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23" y="1171594"/>
            <a:ext cx="441651" cy="4416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DD1B745-9B75-C061-EC95-2124E8E0D355}"/>
              </a:ext>
            </a:extLst>
          </p:cNvPr>
          <p:cNvSpPr txBox="1"/>
          <p:nvPr/>
        </p:nvSpPr>
        <p:spPr>
          <a:xfrm>
            <a:off x="1265487" y="1019958"/>
            <a:ext cx="30045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I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90% faster</a:t>
            </a:r>
          </a:p>
        </p:txBody>
      </p:sp>
    </p:spTree>
    <p:extLst>
      <p:ext uri="{BB962C8B-B14F-4D97-AF65-F5344CB8AC3E}">
        <p14:creationId xmlns:p14="http://schemas.microsoft.com/office/powerpoint/2010/main" val="4173160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A8F27-938E-E895-56E3-B4F7732B9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897A7B-0DB8-2D6C-52C8-358B980B96DC}"/>
              </a:ext>
            </a:extLst>
          </p:cNvPr>
          <p:cNvSpPr txBox="1"/>
          <p:nvPr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516CF-BE3D-63A2-BB87-FD9FA9E85EEA}"/>
              </a:ext>
            </a:extLst>
          </p:cNvPr>
          <p:cNvSpPr txBox="1"/>
          <p:nvPr/>
        </p:nvSpPr>
        <p:spPr>
          <a:xfrm>
            <a:off x="366398" y="108715"/>
            <a:ext cx="3094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defRPr>
            </a:lvl1pPr>
          </a:lstStyle>
          <a:p>
            <a:r>
              <a:rPr lang="en-IN" sz="2000" dirty="0"/>
              <a:t>Framework - Langgraph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DE70CE-FE54-57F7-6638-F828BA07F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51" y="1080881"/>
            <a:ext cx="1257300" cy="2228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2C23B2-1A2E-8EBD-B529-DCAD6DE63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878" y="947084"/>
            <a:ext cx="6368244" cy="318412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E36192-9CA5-A42B-2FBA-1038C8FB8D94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961ACE-0902-080B-85EA-504398427CFD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7EE49-3750-D6CC-902E-829EBAC9637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C4FE50-F142-6379-99F4-694DBF9CF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203" y="870800"/>
            <a:ext cx="2919440" cy="56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44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0C680-7D2B-1E14-4DD1-C1B38A380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930672-9244-F54A-4E02-1054F2B66D1C}"/>
              </a:ext>
            </a:extLst>
          </p:cNvPr>
          <p:cNvSpPr txBox="1"/>
          <p:nvPr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0B804A-BFF2-5512-F937-5627DE458ABD}"/>
              </a:ext>
            </a:extLst>
          </p:cNvPr>
          <p:cNvSpPr txBox="1"/>
          <p:nvPr/>
        </p:nvSpPr>
        <p:spPr>
          <a:xfrm>
            <a:off x="366398" y="108715"/>
            <a:ext cx="3047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defRPr>
            </a:lvl1pPr>
          </a:lstStyle>
          <a:p>
            <a:r>
              <a:rPr lang="en-IN" sz="2000" dirty="0"/>
              <a:t>Debugging - </a:t>
            </a:r>
            <a:r>
              <a:rPr lang="en-IN" sz="2000" dirty="0" err="1"/>
              <a:t>LangSmith</a:t>
            </a:r>
            <a:endParaRPr lang="en-IN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E51A23-4245-E2C0-B592-4C3D167AF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526" y="901184"/>
            <a:ext cx="7711532" cy="536623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6B5654-9CF8-D779-C0C1-6A70EB2D8E12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1C9177-B869-4015-7D3F-AFB232451CEA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6B672-1757-1D09-1572-4F6F6316D1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05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6296B-5E0C-B1C4-ADEC-03861BADA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AF5FDB-F268-2548-8D99-D496AC65EB07}"/>
              </a:ext>
            </a:extLst>
          </p:cNvPr>
          <p:cNvSpPr txBox="1"/>
          <p:nvPr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6EA01D52-C660-DE1C-E369-FE6540E3AD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4909" y="692458"/>
            <a:ext cx="11546670" cy="573605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📘 Shared learning material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🎥 Online Session recordings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📝 Handson &amp; Practical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🤝 Ongoing assistance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⏰ Duration: ~30–35 hours (27 hours core + buffer)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E29BD6-C6FF-4082-E287-F48A3DA81350}"/>
              </a:ext>
            </a:extLst>
          </p:cNvPr>
          <p:cNvSpPr txBox="1"/>
          <p:nvPr/>
        </p:nvSpPr>
        <p:spPr>
          <a:xfrm>
            <a:off x="330595" y="72229"/>
            <a:ext cx="3961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Knowledge Support &amp; Duration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9207C4D-8358-4365-B263-C6B6CEF2EE32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8A0C68-B39D-72CC-C873-84C669EFF26B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1DEC3-B103-F1A7-4EF3-12CD295CA0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257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36646-C298-ED3D-83CE-5746CE23A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B103CD-D77A-F8BE-4F13-078AEDC56BD4}"/>
              </a:ext>
            </a:extLst>
          </p:cNvPr>
          <p:cNvSpPr txBox="1"/>
          <p:nvPr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57F9E-7B15-DE20-79D7-FE327AE91507}"/>
              </a:ext>
            </a:extLst>
          </p:cNvPr>
          <p:cNvSpPr txBox="1"/>
          <p:nvPr/>
        </p:nvSpPr>
        <p:spPr>
          <a:xfrm>
            <a:off x="710647" y="1130611"/>
            <a:ext cx="6410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dirty="0"/>
              <a:t>👨‍🎓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A0E96EA8-D20D-3D2F-C9A2-3C534C2E31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80040" y="1024074"/>
            <a:ext cx="2417318" cy="438152"/>
          </a:xfrm>
        </p:spPr>
        <p:txBody>
          <a:bodyPr>
            <a:noAutofit/>
          </a:bodyPr>
          <a:lstStyle/>
          <a:p>
            <a:r>
              <a:rPr lang="en-IN" sz="2000" dirty="0"/>
              <a:t>Training Impact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872A1D-495F-0A49-3C4A-3ED5696013FC}"/>
              </a:ext>
            </a:extLst>
          </p:cNvPr>
          <p:cNvSpPr txBox="1"/>
          <p:nvPr/>
        </p:nvSpPr>
        <p:spPr>
          <a:xfrm>
            <a:off x="1167848" y="1379518"/>
            <a:ext cx="3920987" cy="541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4250" indent="-1714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ü"/>
            </a:pPr>
            <a:r>
              <a:rPr lang="en-I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Trained 500+ students directly</a:t>
            </a:r>
          </a:p>
          <a:p>
            <a:pPr marL="344250" indent="-1714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ü"/>
            </a:pPr>
            <a:r>
              <a:rPr lang="en-I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Trained 1000+ Professionals through Corporate programs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25827C-E80A-0A91-96BE-1BF5FDDD1368}"/>
              </a:ext>
            </a:extLst>
          </p:cNvPr>
          <p:cNvSpPr txBox="1"/>
          <p:nvPr/>
        </p:nvSpPr>
        <p:spPr>
          <a:xfrm>
            <a:off x="780221" y="2396194"/>
            <a:ext cx="5019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0"/>
            </a:lvl1pPr>
          </a:lstStyle>
          <a:p>
            <a:r>
              <a:rPr lang="en-IN" dirty="0"/>
              <a:t>🏆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01004F3D-E279-CC34-F434-4B8D8FF2F574}"/>
              </a:ext>
            </a:extLst>
          </p:cNvPr>
          <p:cNvSpPr txBox="1">
            <a:spLocks/>
          </p:cNvSpPr>
          <p:nvPr/>
        </p:nvSpPr>
        <p:spPr>
          <a:xfrm>
            <a:off x="1280040" y="2311985"/>
            <a:ext cx="2417318" cy="4381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/>
              <a:t>Proven Results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C54641D-F02B-8820-F22A-83311814AC0F}"/>
              </a:ext>
            </a:extLst>
          </p:cNvPr>
          <p:cNvSpPr/>
          <p:nvPr/>
        </p:nvSpPr>
        <p:spPr>
          <a:xfrm>
            <a:off x="1280041" y="2665069"/>
            <a:ext cx="3808794" cy="338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rgbClr val="90C849"/>
                </a:solidFill>
              </a:rPr>
              <a:t>100% Placement Record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88DC64-3A69-BFAA-82EF-668B92DC781E}"/>
              </a:ext>
            </a:extLst>
          </p:cNvPr>
          <p:cNvSpPr txBox="1"/>
          <p:nvPr/>
        </p:nvSpPr>
        <p:spPr>
          <a:xfrm>
            <a:off x="691973" y="3429000"/>
            <a:ext cx="6145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0"/>
            </a:lvl1pPr>
          </a:lstStyle>
          <a:p>
            <a:r>
              <a:rPr lang="en-IN" dirty="0"/>
              <a:t>👥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F7A68DB3-2AF6-FB08-A445-79869381A286}"/>
              </a:ext>
            </a:extLst>
          </p:cNvPr>
          <p:cNvSpPr txBox="1">
            <a:spLocks/>
          </p:cNvSpPr>
          <p:nvPr/>
        </p:nvSpPr>
        <p:spPr>
          <a:xfrm>
            <a:off x="1280040" y="3442701"/>
            <a:ext cx="2417318" cy="4381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/>
              <a:t>Batch Quality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A712C2-7A56-F86B-21CB-0740212F2D18}"/>
              </a:ext>
            </a:extLst>
          </p:cNvPr>
          <p:cNvSpPr txBox="1"/>
          <p:nvPr/>
        </p:nvSpPr>
        <p:spPr>
          <a:xfrm>
            <a:off x="1101587" y="3778244"/>
            <a:ext cx="39209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4250" indent="-1714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ü"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20-25 Learners Per Batch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D5452E-801F-A9C6-73DC-AF68E8654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13" y="4513040"/>
            <a:ext cx="535886" cy="535886"/>
          </a:xfrm>
          <a:prstGeom prst="rect">
            <a:avLst/>
          </a:prstGeom>
        </p:spPr>
      </p:pic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57C93CF6-FE1A-0C57-3295-4E1416B5371B}"/>
              </a:ext>
            </a:extLst>
          </p:cNvPr>
          <p:cNvSpPr txBox="1">
            <a:spLocks/>
          </p:cNvSpPr>
          <p:nvPr/>
        </p:nvSpPr>
        <p:spPr>
          <a:xfrm>
            <a:off x="1280040" y="4452629"/>
            <a:ext cx="2417318" cy="4381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/>
              <a:t>Exclusive Offer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C8F346-8DC3-EF31-6DC4-981C122DB34A}"/>
              </a:ext>
            </a:extLst>
          </p:cNvPr>
          <p:cNvSpPr txBox="1"/>
          <p:nvPr/>
        </p:nvSpPr>
        <p:spPr>
          <a:xfrm>
            <a:off x="1101586" y="4828783"/>
            <a:ext cx="39209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4250" indent="-1714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ü"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10 Early birds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9EDF72-FDFC-E8B5-BC6D-AA45E9E5BC78}"/>
              </a:ext>
            </a:extLst>
          </p:cNvPr>
          <p:cNvSpPr txBox="1"/>
          <p:nvPr/>
        </p:nvSpPr>
        <p:spPr>
          <a:xfrm>
            <a:off x="780221" y="5637800"/>
            <a:ext cx="2006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⭐</a:t>
            </a:r>
            <a:r>
              <a:rPr lang="en-IN" dirty="0"/>
              <a:t> ⭐ ⭐ ⭐⭐</a:t>
            </a:r>
          </a:p>
        </p:txBody>
      </p:sp>
      <p:sp>
        <p:nvSpPr>
          <p:cNvPr id="30" name="Content Placeholder 7">
            <a:extLst>
              <a:ext uri="{FF2B5EF4-FFF2-40B4-BE49-F238E27FC236}">
                <a16:creationId xmlns:a16="http://schemas.microsoft.com/office/drawing/2014/main" id="{89BFCB38-3EFF-30D2-6122-F376DDF27D20}"/>
              </a:ext>
            </a:extLst>
          </p:cNvPr>
          <p:cNvSpPr txBox="1">
            <a:spLocks/>
          </p:cNvSpPr>
          <p:nvPr/>
        </p:nvSpPr>
        <p:spPr>
          <a:xfrm>
            <a:off x="855971" y="5346123"/>
            <a:ext cx="2417318" cy="4381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/>
              <a:t>Trusted Learner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CECC03-64DC-9E87-6DB5-1CC24F62749E}"/>
              </a:ext>
            </a:extLst>
          </p:cNvPr>
          <p:cNvSpPr txBox="1"/>
          <p:nvPr/>
        </p:nvSpPr>
        <p:spPr>
          <a:xfrm>
            <a:off x="855971" y="5960255"/>
            <a:ext cx="6165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Google Reviews </a:t>
            </a:r>
            <a:r>
              <a:rPr lang="en-IN" sz="1200" dirty="0"/>
              <a:t>https://share.google/U9e2uWVZwXapjXCfK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569F97-A5A7-DEA2-4B68-7F45D1EE059B}"/>
              </a:ext>
            </a:extLst>
          </p:cNvPr>
          <p:cNvSpPr txBox="1"/>
          <p:nvPr/>
        </p:nvSpPr>
        <p:spPr>
          <a:xfrm>
            <a:off x="366398" y="108715"/>
            <a:ext cx="3369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defRPr>
            </a:lvl1pPr>
          </a:lstStyle>
          <a:p>
            <a:r>
              <a:rPr lang="en-IN" sz="2000" dirty="0"/>
              <a:t>🎯 Facts &amp; Success Stories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270391E-7B44-ECC1-F5F4-D0920D745A1E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56A2FC-0238-23C7-F88A-9ED72055F75F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C7EC0-31CE-8046-D491-6A90D03ED07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488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1F59B-6B26-4395-44B4-2042F18A1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CD2D771-C2C6-5695-330B-A09EB80D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765" y="1992430"/>
            <a:ext cx="3672970" cy="50208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E57D74-E79A-048F-14B5-75B354796BD1}"/>
              </a:ext>
            </a:extLst>
          </p:cNvPr>
          <p:cNvSpPr txBox="1"/>
          <p:nvPr/>
        </p:nvSpPr>
        <p:spPr>
          <a:xfrm>
            <a:off x="4047552" y="2839768"/>
            <a:ext cx="38475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54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55658AD-9182-5036-C5E6-2416253985CD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54E8BF-716F-A03C-AD59-3D5B6F97B135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4FBBE05-F202-572D-6FBA-12091EFD30DE}"/>
              </a:ext>
            </a:extLst>
          </p:cNvPr>
          <p:cNvSpPr txBox="1"/>
          <p:nvPr/>
        </p:nvSpPr>
        <p:spPr>
          <a:xfrm>
            <a:off x="8726556" y="4981353"/>
            <a:ext cx="33262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1600" dirty="0"/>
              <a:t>📞97310 96750 </a:t>
            </a:r>
          </a:p>
          <a:p>
            <a:pPr algn="r"/>
            <a:r>
              <a:rPr lang="en-IN" sz="1600" dirty="0"/>
              <a:t>📧support@promptlyai.com </a:t>
            </a:r>
          </a:p>
          <a:p>
            <a:pPr algn="r"/>
            <a:r>
              <a:rPr lang="en-IN" sz="1600" dirty="0"/>
              <a:t>🌐promptlyai.in  </a:t>
            </a:r>
          </a:p>
          <a:p>
            <a:pPr algn="r"/>
            <a:endParaRPr lang="en-IN" sz="1600" dirty="0"/>
          </a:p>
          <a:p>
            <a:pPr algn="r"/>
            <a:r>
              <a:rPr lang="en-IN" sz="1600" dirty="0"/>
              <a:t>77/1, Marathahalli, </a:t>
            </a:r>
          </a:p>
          <a:p>
            <a:pPr algn="r"/>
            <a:r>
              <a:rPr lang="en-IN" sz="1600" dirty="0"/>
              <a:t>Bengaluru - 560103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98D2A-69E0-B9A0-D0B1-9DDAB78D94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12016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A36ED-486E-6F0D-2A94-7272E478D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D4E25B1-D051-2FB5-1881-1D7FDAB20EEE}"/>
              </a:ext>
            </a:extLst>
          </p:cNvPr>
          <p:cNvSpPr txBox="1"/>
          <p:nvPr/>
        </p:nvSpPr>
        <p:spPr>
          <a:xfrm>
            <a:off x="1826144" y="2551837"/>
            <a:ext cx="635943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Context &amp; Retrieval (RAG)</a:t>
            </a:r>
          </a:p>
          <a:p>
            <a:r>
              <a:rPr lang="en-IN" sz="54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Agentic AI</a:t>
            </a:r>
          </a:p>
          <a:p>
            <a:r>
              <a:rPr lang="en-IN" sz="54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Knowledge System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54496D-4287-0E96-5A21-5250C3B62ABE}"/>
              </a:ext>
            </a:extLst>
          </p:cNvPr>
          <p:cNvSpPr txBox="1"/>
          <p:nvPr/>
        </p:nvSpPr>
        <p:spPr>
          <a:xfrm>
            <a:off x="9543577" y="6170107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36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A4765C2-EE9B-92EC-B083-E1619B4EE9B4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E53D989-6215-7567-B8CC-81D269AB371F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16D1E3-D36D-7527-BCC5-83357B16B5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9370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A76B0-3E16-C399-C4DB-7D97B1E54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0A1303-54A6-E7F1-E690-0B5992F71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4908" y="692459"/>
            <a:ext cx="11500903" cy="524217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Python</a:t>
            </a:r>
          </a:p>
          <a:p>
            <a:pPr marL="91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Datatypes: Strings, list, dictionaries,</a:t>
            </a:r>
          </a:p>
          <a:p>
            <a:pPr marL="91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Functions</a:t>
            </a:r>
          </a:p>
          <a:p>
            <a:pPr marL="91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Class &amp; Objects</a:t>
            </a:r>
          </a:p>
          <a:p>
            <a:pPr marL="91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Modules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F9ED6E-6205-6B95-CCDE-11D52C0AFA7D}"/>
              </a:ext>
            </a:extLst>
          </p:cNvPr>
          <p:cNvSpPr txBox="1"/>
          <p:nvPr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4ECAD1-DD33-9834-C2C3-38C0F8D5331E}"/>
              </a:ext>
            </a:extLst>
          </p:cNvPr>
          <p:cNvSpPr txBox="1"/>
          <p:nvPr/>
        </p:nvSpPr>
        <p:spPr>
          <a:xfrm>
            <a:off x="366398" y="108715"/>
            <a:ext cx="512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defRPr>
            </a:lvl1pPr>
          </a:lstStyle>
          <a:p>
            <a:r>
              <a:rPr lang="en-IN" dirty="0"/>
              <a:t>Prerequisite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38053B-290F-E607-C3D1-4624B3ABCE02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5B99D1-2BE6-F52D-A9AD-808B18B3EBB3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844FA-4B2E-2739-EC81-7B3823A1D5F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61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463A4-B2FB-8829-716F-43437340B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62B0D2-E5E2-D73A-5701-561921414D51}"/>
              </a:ext>
            </a:extLst>
          </p:cNvPr>
          <p:cNvSpPr txBox="1"/>
          <p:nvPr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52F4B-49F5-5C06-B941-62638D913D7D}"/>
              </a:ext>
            </a:extLst>
          </p:cNvPr>
          <p:cNvSpPr txBox="1"/>
          <p:nvPr/>
        </p:nvSpPr>
        <p:spPr>
          <a:xfrm>
            <a:off x="366398" y="108715"/>
            <a:ext cx="512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defRPr>
            </a:lvl1pPr>
          </a:lstStyle>
          <a:p>
            <a:r>
              <a:rPr lang="en-IN" dirty="0"/>
              <a:t>Agentic AI: Knowledge System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9BA33B-7CCE-702B-D134-D38671A77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347" y="1507470"/>
            <a:ext cx="8600792" cy="230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E1B4156-F1E9-4BE8-6FB9-8A5C267F77AE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630A5EC-E777-4597-555C-E9186A286650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3C4BE-5F77-02DA-29E0-49BC39D8C53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66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10ECF-687F-F7F2-2535-D1FA4C580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17F27F-7BDF-4DEA-B3BD-A8ECCEF9DDA0}"/>
              </a:ext>
            </a:extLst>
          </p:cNvPr>
          <p:cNvSpPr txBox="1"/>
          <p:nvPr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6B8C-776F-7E73-7CA1-257194DE34BC}"/>
              </a:ext>
            </a:extLst>
          </p:cNvPr>
          <p:cNvSpPr txBox="1"/>
          <p:nvPr/>
        </p:nvSpPr>
        <p:spPr>
          <a:xfrm>
            <a:off x="366398" y="108715"/>
            <a:ext cx="512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defRPr>
            </a:lvl1pPr>
          </a:lstStyle>
          <a:p>
            <a:r>
              <a:rPr lang="en-IN" dirty="0"/>
              <a:t>Agentic AI: Knowledge System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49DBA5E-315C-E565-FAC0-389C1537A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298" y="880318"/>
            <a:ext cx="9273511" cy="460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531A4B0-14A9-A8E4-CEC8-EC97723EA93A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11D46D5-0D3C-A500-C368-22E24C3D9792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52308-DA4E-F154-0731-F48C3F9B4E2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756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02F0B-6870-AA22-C2D6-43B1DC43F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BA62C4-00A8-9BA1-9156-7A13DD08D12F}"/>
              </a:ext>
            </a:extLst>
          </p:cNvPr>
          <p:cNvSpPr txBox="1"/>
          <p:nvPr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E773C7-30C6-9B48-C1FB-E6DEB13312D9}"/>
              </a:ext>
            </a:extLst>
          </p:cNvPr>
          <p:cNvSpPr txBox="1"/>
          <p:nvPr/>
        </p:nvSpPr>
        <p:spPr>
          <a:xfrm>
            <a:off x="366398" y="108715"/>
            <a:ext cx="512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defRPr>
            </a:lvl1pPr>
          </a:lstStyle>
          <a:p>
            <a:r>
              <a:rPr lang="en-IN" dirty="0"/>
              <a:t>Agentic AI: Knowledge System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8747DC3-DD66-6159-5D82-27AED1DEE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523" y="1621771"/>
            <a:ext cx="9828958" cy="419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9636B4B-7275-079A-99D5-966D553CAF9B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C1CAD4D-1FBB-312C-21F4-CC3B08421CEF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FA8F5-D10C-5F7E-5F30-63B4B323A35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087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4B162D-1BD7-41E0-844F-F94AE2CE2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64404B-1C0F-4383-8FC3-A3E3264AA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19F5C88-C232-4D01-8DB1-8A0C673DD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9BEA39-33F3-A1BC-95C6-369381119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54" y="599724"/>
            <a:ext cx="10612898" cy="520032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446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66426-BC54-BDF2-F639-E063D46F1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CAC511-5C5E-D24C-ABA6-4259355A5C5A}"/>
              </a:ext>
            </a:extLst>
          </p:cNvPr>
          <p:cNvSpPr txBox="1"/>
          <p:nvPr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A93A98D3-D1D2-BE16-D183-AFC15717A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4909" y="692458"/>
            <a:ext cx="11546670" cy="573605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📘 Shared learning material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🎥 Session recordings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📝 Practical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🤝 Ongoing assistance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⏰ Duration: ~30–35 hours (27 hours core + buffer)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E02599-74B3-7F83-677F-3BAB6B595FA2}"/>
              </a:ext>
            </a:extLst>
          </p:cNvPr>
          <p:cNvSpPr txBox="1"/>
          <p:nvPr/>
        </p:nvSpPr>
        <p:spPr>
          <a:xfrm>
            <a:off x="330595" y="72229"/>
            <a:ext cx="5474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Knowledge Support &amp; Duration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A2B9BC-14CC-F9EA-8B53-EB096E460DA4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7E88D-7D6D-2F5F-4460-BDD16C9B6890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9B3980-4F5D-AEEA-A130-35C59877AD5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5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D6DF4-0A47-F434-5C06-D8BF3CC6A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87EBBFD-1222-E091-27FB-EE8F3AC478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4908" y="712337"/>
            <a:ext cx="11500903" cy="524217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Delivery Mode – Online, Teams</a:t>
            </a:r>
          </a:p>
          <a:p>
            <a:pPr marL="915750" lvl="1" indent="-285750">
              <a:buFont typeface="Arial" panose="020B0604020202020204" pitchFamily="34" charset="0"/>
              <a:buChar char="•"/>
            </a:pPr>
            <a:r>
              <a:rPr lang="en-IN" sz="1400" dirty="0">
                <a:hlinkClick r:id="rId3"/>
              </a:rPr>
              <a:t>PromptlyAI - </a:t>
            </a:r>
            <a:r>
              <a:rPr lang="en-IN" sz="1400" dirty="0" err="1">
                <a:hlinkClick r:id="rId3"/>
              </a:rPr>
              <a:t>AgenticAI</a:t>
            </a:r>
            <a:r>
              <a:rPr lang="en-IN" sz="1400" dirty="0">
                <a:hlinkClick r:id="rId3"/>
              </a:rPr>
              <a:t> Beginners Bootcamp | Meeting-Join</a:t>
            </a:r>
            <a:endParaRPr lang="en-IN" sz="1400" dirty="0"/>
          </a:p>
          <a:p>
            <a:pPr lvl="1" indent="0">
              <a:buNone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Schedule </a:t>
            </a:r>
          </a:p>
          <a:p>
            <a:pPr marL="9157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Weekend / Weekday</a:t>
            </a:r>
          </a:p>
          <a:p>
            <a:pPr marL="9157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Materials are shared @  </a:t>
            </a:r>
          </a:p>
          <a:p>
            <a:pPr marL="915750" lvl="1" indent="-285750">
              <a:buFont typeface="Arial" panose="020B0604020202020204" pitchFamily="34" charset="0"/>
              <a:buChar char="•"/>
            </a:pPr>
            <a:r>
              <a:rPr lang="en-US" sz="1400" u="sng" dirty="0">
                <a:solidFill>
                  <a:schemeClr val="tx1"/>
                </a:solidFill>
              </a:rPr>
              <a:t>Shared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Recording Link is shared after every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Handson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4E3CA-2E77-C4A8-64E8-DD6B3BD213A0}"/>
              </a:ext>
            </a:extLst>
          </p:cNvPr>
          <p:cNvSpPr txBox="1"/>
          <p:nvPr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E43AEE6-5BCC-A744-7ED5-763583A453B0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D40622-719C-31A4-9A94-E7B75ABA2110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01B80-FF6F-9F07-6D36-C28D5A46DCA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448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6372C-10AE-8955-3ABF-F01F3EE6D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013669-5722-0940-2579-D59D7AE78334}"/>
              </a:ext>
            </a:extLst>
          </p:cNvPr>
          <p:cNvSpPr txBox="1"/>
          <p:nvPr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6C150-F284-4824-B4FB-F4015311ABD0}"/>
              </a:ext>
            </a:extLst>
          </p:cNvPr>
          <p:cNvSpPr txBox="1"/>
          <p:nvPr/>
        </p:nvSpPr>
        <p:spPr>
          <a:xfrm>
            <a:off x="710647" y="1130611"/>
            <a:ext cx="6410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dirty="0"/>
              <a:t>👨‍🎓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F496E54-AAC4-DBB0-AFC3-D736D9C139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80040" y="1024074"/>
            <a:ext cx="2417318" cy="438152"/>
          </a:xfrm>
        </p:spPr>
        <p:txBody>
          <a:bodyPr>
            <a:noAutofit/>
          </a:bodyPr>
          <a:lstStyle/>
          <a:p>
            <a:r>
              <a:rPr lang="en-IN" sz="2000" dirty="0"/>
              <a:t>Training Impact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68B88-DBE8-BD95-8005-4123491C58AB}"/>
              </a:ext>
            </a:extLst>
          </p:cNvPr>
          <p:cNvSpPr txBox="1"/>
          <p:nvPr/>
        </p:nvSpPr>
        <p:spPr>
          <a:xfrm>
            <a:off x="1167848" y="1379518"/>
            <a:ext cx="3920987" cy="541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4250" indent="-1714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ü"/>
            </a:pPr>
            <a:r>
              <a:rPr lang="en-I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Trained 500+ students directly</a:t>
            </a:r>
          </a:p>
          <a:p>
            <a:pPr marL="344250" indent="-1714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ü"/>
            </a:pPr>
            <a:r>
              <a:rPr lang="en-IN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Trained 1000+ Professionals through Corporate programs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91EA07-EBFC-7FDF-9E58-B6F5BC44A217}"/>
              </a:ext>
            </a:extLst>
          </p:cNvPr>
          <p:cNvSpPr txBox="1"/>
          <p:nvPr/>
        </p:nvSpPr>
        <p:spPr>
          <a:xfrm>
            <a:off x="780221" y="2396194"/>
            <a:ext cx="5019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0"/>
            </a:lvl1pPr>
          </a:lstStyle>
          <a:p>
            <a:r>
              <a:rPr lang="en-IN" dirty="0"/>
              <a:t>🏆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1FB78D9C-BE0F-9B03-C129-0056474C4C1E}"/>
              </a:ext>
            </a:extLst>
          </p:cNvPr>
          <p:cNvSpPr txBox="1">
            <a:spLocks/>
          </p:cNvSpPr>
          <p:nvPr/>
        </p:nvSpPr>
        <p:spPr>
          <a:xfrm>
            <a:off x="1280040" y="2311985"/>
            <a:ext cx="2417318" cy="4381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/>
              <a:t>Proven Results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B5D57C2-DD76-E149-4DA4-978A57B38C82}"/>
              </a:ext>
            </a:extLst>
          </p:cNvPr>
          <p:cNvSpPr/>
          <p:nvPr/>
        </p:nvSpPr>
        <p:spPr>
          <a:xfrm>
            <a:off x="1280041" y="2665069"/>
            <a:ext cx="3808794" cy="338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rgbClr val="90C849"/>
                </a:solidFill>
              </a:rPr>
              <a:t>100% Placement Record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2FCAAB-72AA-8496-E6E1-D35C5BCAA864}"/>
              </a:ext>
            </a:extLst>
          </p:cNvPr>
          <p:cNvSpPr txBox="1"/>
          <p:nvPr/>
        </p:nvSpPr>
        <p:spPr>
          <a:xfrm>
            <a:off x="691973" y="3429000"/>
            <a:ext cx="6145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0"/>
            </a:lvl1pPr>
          </a:lstStyle>
          <a:p>
            <a:r>
              <a:rPr lang="en-IN" dirty="0"/>
              <a:t>👥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669798A2-B431-BCD8-92EA-3C59BB5301BE}"/>
              </a:ext>
            </a:extLst>
          </p:cNvPr>
          <p:cNvSpPr txBox="1">
            <a:spLocks/>
          </p:cNvSpPr>
          <p:nvPr/>
        </p:nvSpPr>
        <p:spPr>
          <a:xfrm>
            <a:off x="1280040" y="3442701"/>
            <a:ext cx="2417318" cy="4381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/>
              <a:t>Batch Quality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79689A-168A-75AF-194B-B64712DD4ECD}"/>
              </a:ext>
            </a:extLst>
          </p:cNvPr>
          <p:cNvSpPr txBox="1"/>
          <p:nvPr/>
        </p:nvSpPr>
        <p:spPr>
          <a:xfrm>
            <a:off x="1101587" y="3778244"/>
            <a:ext cx="39209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4250" indent="-1714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ü"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20-25 Learners Per Batch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04E920B-BB7A-6EB6-0093-55FE08F34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13" y="4513040"/>
            <a:ext cx="535886" cy="535886"/>
          </a:xfrm>
          <a:prstGeom prst="rect">
            <a:avLst/>
          </a:prstGeom>
        </p:spPr>
      </p:pic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AF68EC71-FA06-60A6-C95E-AA39AAA515BE}"/>
              </a:ext>
            </a:extLst>
          </p:cNvPr>
          <p:cNvSpPr txBox="1">
            <a:spLocks/>
          </p:cNvSpPr>
          <p:nvPr/>
        </p:nvSpPr>
        <p:spPr>
          <a:xfrm>
            <a:off x="1280040" y="4452629"/>
            <a:ext cx="2417318" cy="4381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/>
              <a:t>Exclusive Offer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8A7609-0ED9-9961-E4B8-D03C6917D08C}"/>
              </a:ext>
            </a:extLst>
          </p:cNvPr>
          <p:cNvSpPr txBox="1"/>
          <p:nvPr/>
        </p:nvSpPr>
        <p:spPr>
          <a:xfrm>
            <a:off x="1101586" y="4828783"/>
            <a:ext cx="39209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4250" indent="-1714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ü"/>
            </a:pPr>
            <a:r>
              <a:rPr lang="en-I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10 Early birds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44A471-D34D-BAA0-69D8-FEB8208A090E}"/>
              </a:ext>
            </a:extLst>
          </p:cNvPr>
          <p:cNvSpPr txBox="1"/>
          <p:nvPr/>
        </p:nvSpPr>
        <p:spPr>
          <a:xfrm>
            <a:off x="780221" y="5637800"/>
            <a:ext cx="2006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⭐</a:t>
            </a:r>
            <a:r>
              <a:rPr lang="en-IN" dirty="0"/>
              <a:t> ⭐ ⭐ ⭐⭐</a:t>
            </a:r>
          </a:p>
        </p:txBody>
      </p:sp>
      <p:sp>
        <p:nvSpPr>
          <p:cNvPr id="30" name="Content Placeholder 7">
            <a:extLst>
              <a:ext uri="{FF2B5EF4-FFF2-40B4-BE49-F238E27FC236}">
                <a16:creationId xmlns:a16="http://schemas.microsoft.com/office/drawing/2014/main" id="{BA0049C3-076A-BA16-E7A7-584A9C3D9A4C}"/>
              </a:ext>
            </a:extLst>
          </p:cNvPr>
          <p:cNvSpPr txBox="1">
            <a:spLocks/>
          </p:cNvSpPr>
          <p:nvPr/>
        </p:nvSpPr>
        <p:spPr>
          <a:xfrm>
            <a:off x="855971" y="5346123"/>
            <a:ext cx="2417318" cy="4381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/>
              <a:t>Trusted Learner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D0B90C-947E-014B-DBDF-88252A200DDF}"/>
              </a:ext>
            </a:extLst>
          </p:cNvPr>
          <p:cNvSpPr txBox="1"/>
          <p:nvPr/>
        </p:nvSpPr>
        <p:spPr>
          <a:xfrm>
            <a:off x="855971" y="5960255"/>
            <a:ext cx="6165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Google Reviews </a:t>
            </a:r>
            <a:r>
              <a:rPr lang="en-IN" sz="1200" dirty="0"/>
              <a:t>https://share.google/U9e2uWVZwXapjXCfK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AE2055-C588-E25B-9D26-4A9B70D04E09}"/>
              </a:ext>
            </a:extLst>
          </p:cNvPr>
          <p:cNvSpPr txBox="1"/>
          <p:nvPr/>
        </p:nvSpPr>
        <p:spPr>
          <a:xfrm>
            <a:off x="366398" y="108715"/>
            <a:ext cx="3369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defRPr>
            </a:lvl1pPr>
          </a:lstStyle>
          <a:p>
            <a:r>
              <a:rPr lang="en-IN" sz="2000" dirty="0"/>
              <a:t>🎯 Facts &amp; Success Stories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9312209-4130-E164-1231-BE916EC51404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69A1713-8280-E580-150D-B27C6B070573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C8951F-98B6-E17B-C9A4-E42DB73194A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07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D5AFE-2B85-37A9-E8B7-59BAE7667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9129EAD0-210B-A783-ABDB-A642E709E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765" y="1992430"/>
            <a:ext cx="3672970" cy="50208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0731DF-BFBC-BE1A-AD61-2179C5905B00}"/>
              </a:ext>
            </a:extLst>
          </p:cNvPr>
          <p:cNvSpPr txBox="1"/>
          <p:nvPr/>
        </p:nvSpPr>
        <p:spPr>
          <a:xfrm>
            <a:off x="4047552" y="2839768"/>
            <a:ext cx="38475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54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0A38548-684D-28C0-B8F1-E9189F032DA1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D38C51-C929-20B9-A468-8F8E79BCA4B7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285CF6-9AAC-E617-5015-D27456B66C71}"/>
              </a:ext>
            </a:extLst>
          </p:cNvPr>
          <p:cNvSpPr txBox="1"/>
          <p:nvPr/>
        </p:nvSpPr>
        <p:spPr>
          <a:xfrm>
            <a:off x="8726556" y="4981353"/>
            <a:ext cx="33262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1600" dirty="0"/>
              <a:t>📞97310 96750 </a:t>
            </a:r>
          </a:p>
          <a:p>
            <a:pPr algn="r"/>
            <a:r>
              <a:rPr lang="en-IN" sz="1600" dirty="0"/>
              <a:t>📧support@promptlyai.com </a:t>
            </a:r>
          </a:p>
          <a:p>
            <a:pPr algn="r"/>
            <a:r>
              <a:rPr lang="en-IN" sz="1600" dirty="0"/>
              <a:t>🌐promptlyai.in  </a:t>
            </a:r>
          </a:p>
          <a:p>
            <a:pPr algn="r"/>
            <a:endParaRPr lang="en-IN" sz="1600" dirty="0"/>
          </a:p>
          <a:p>
            <a:pPr algn="r"/>
            <a:r>
              <a:rPr lang="en-IN" sz="1600" dirty="0"/>
              <a:t>77/1, Marathahalli, </a:t>
            </a:r>
          </a:p>
          <a:p>
            <a:pPr algn="r"/>
            <a:r>
              <a:rPr lang="en-IN" sz="1600" dirty="0"/>
              <a:t>Bengaluru - 560103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35901-515B-55B8-2EC4-2AF1F139BC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2255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2A5B5-0EAD-03AF-2135-D990660AD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3BD50D6-5828-245F-9DB7-6C6F6D71C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765" y="1992430"/>
            <a:ext cx="3672970" cy="50208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4F062-B315-3606-0138-1446A157B26C}"/>
              </a:ext>
            </a:extLst>
          </p:cNvPr>
          <p:cNvSpPr txBox="1"/>
          <p:nvPr/>
        </p:nvSpPr>
        <p:spPr>
          <a:xfrm>
            <a:off x="4047552" y="2839768"/>
            <a:ext cx="38475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54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8AD3654-C777-8282-1AF6-874557D28E10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4913FE8-9C81-F7A4-6327-3B62A0B8761B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644E7CE-EE00-08A1-88DE-5A3E3E582FBE}"/>
              </a:ext>
            </a:extLst>
          </p:cNvPr>
          <p:cNvSpPr txBox="1"/>
          <p:nvPr/>
        </p:nvSpPr>
        <p:spPr>
          <a:xfrm>
            <a:off x="8726556" y="4981353"/>
            <a:ext cx="33262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1600" dirty="0"/>
              <a:t>📞97310 96750 </a:t>
            </a:r>
          </a:p>
          <a:p>
            <a:pPr algn="r"/>
            <a:r>
              <a:rPr lang="en-IN" sz="1600" dirty="0"/>
              <a:t>📧support@promptlyai.com </a:t>
            </a:r>
          </a:p>
          <a:p>
            <a:pPr algn="r"/>
            <a:r>
              <a:rPr lang="en-IN" sz="1600" dirty="0"/>
              <a:t>🌐promptlyai.in  </a:t>
            </a:r>
          </a:p>
          <a:p>
            <a:pPr algn="r"/>
            <a:endParaRPr lang="en-IN" sz="1600" dirty="0"/>
          </a:p>
          <a:p>
            <a:pPr algn="r"/>
            <a:r>
              <a:rPr lang="en-IN" sz="1600" dirty="0"/>
              <a:t>77/1, Marathahalli, </a:t>
            </a:r>
          </a:p>
          <a:p>
            <a:pPr algn="r"/>
            <a:r>
              <a:rPr lang="en-IN" sz="1600" dirty="0"/>
              <a:t>Bengaluru - 560103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FF37E1-2B22-9458-2929-9E9871217B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95110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5340103-D5EB-FFEE-CCD1-5C635C9BE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47160B-313F-491D-6DA3-06B4443A6BCC}"/>
              </a:ext>
            </a:extLst>
          </p:cNvPr>
          <p:cNvSpPr/>
          <p:nvPr/>
        </p:nvSpPr>
        <p:spPr>
          <a:xfrm>
            <a:off x="1750861" y="3850695"/>
            <a:ext cx="3868107" cy="26739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ECC060-4A11-0B2B-CB39-2AF23530AE5E}"/>
              </a:ext>
            </a:extLst>
          </p:cNvPr>
          <p:cNvSpPr/>
          <p:nvPr/>
        </p:nvSpPr>
        <p:spPr>
          <a:xfrm>
            <a:off x="6069686" y="3850695"/>
            <a:ext cx="3868107" cy="26739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93E6A-F50C-0863-C800-2BBC834EC764}"/>
              </a:ext>
            </a:extLst>
          </p:cNvPr>
          <p:cNvSpPr/>
          <p:nvPr/>
        </p:nvSpPr>
        <p:spPr>
          <a:xfrm>
            <a:off x="6063110" y="745011"/>
            <a:ext cx="3868107" cy="26739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12B767-69B0-45E6-87FE-709EAF740C86}"/>
              </a:ext>
            </a:extLst>
          </p:cNvPr>
          <p:cNvSpPr/>
          <p:nvPr/>
        </p:nvSpPr>
        <p:spPr>
          <a:xfrm>
            <a:off x="1750861" y="745010"/>
            <a:ext cx="3868107" cy="26739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8EDB8D-2C37-65F0-3E73-35ADD801811C}"/>
              </a:ext>
            </a:extLst>
          </p:cNvPr>
          <p:cNvSpPr txBox="1"/>
          <p:nvPr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36FE94-0EC4-C716-0BDF-E1440C5B9D91}"/>
              </a:ext>
            </a:extLst>
          </p:cNvPr>
          <p:cNvSpPr txBox="1"/>
          <p:nvPr/>
        </p:nvSpPr>
        <p:spPr>
          <a:xfrm>
            <a:off x="366398" y="108715"/>
            <a:ext cx="3270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defRPr>
            </a:lvl1pPr>
          </a:lstStyle>
          <a:p>
            <a:r>
              <a:rPr lang="en-IN" dirty="0"/>
              <a:t>AI – Learning Path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6F07124-3D79-2238-AE67-CD1204170C17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80C77F6-1A5D-910F-B64A-E2F506C9E2D6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258B4-AD8C-DD5B-6FEC-F7010D3B90A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B14133-724E-E628-6D7D-779898256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228" y="1145878"/>
            <a:ext cx="3363418" cy="199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45BBAA3-81CF-E4C9-CF64-563EF74D3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14" y="4582001"/>
            <a:ext cx="3914670" cy="132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74C13A9-3918-7BA9-DFB5-C112C4EA4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214" y="1264132"/>
            <a:ext cx="3212098" cy="187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01553F8E-79FE-AAA0-3D92-8EDD56BF5B2F}"/>
              </a:ext>
            </a:extLst>
          </p:cNvPr>
          <p:cNvSpPr/>
          <p:nvPr/>
        </p:nvSpPr>
        <p:spPr>
          <a:xfrm>
            <a:off x="5689138" y="1756825"/>
            <a:ext cx="328921" cy="72981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0F014AE-50CD-D4F2-FB30-D4280BFD55F8}"/>
              </a:ext>
            </a:extLst>
          </p:cNvPr>
          <p:cNvSpPr/>
          <p:nvPr/>
        </p:nvSpPr>
        <p:spPr>
          <a:xfrm rot="5400000">
            <a:off x="7706573" y="3326332"/>
            <a:ext cx="328921" cy="62503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223DEAE-527B-99E1-18BF-92EF96E6A04E}"/>
              </a:ext>
            </a:extLst>
          </p:cNvPr>
          <p:cNvSpPr/>
          <p:nvPr/>
        </p:nvSpPr>
        <p:spPr>
          <a:xfrm rot="10800000">
            <a:off x="5689136" y="4848290"/>
            <a:ext cx="328921" cy="57715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E3CD8B-48FB-EB11-D582-7ADBC4A21281}"/>
              </a:ext>
            </a:extLst>
          </p:cNvPr>
          <p:cNvSpPr txBox="1"/>
          <p:nvPr/>
        </p:nvSpPr>
        <p:spPr>
          <a:xfrm>
            <a:off x="2698339" y="3181537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defRPr>
            </a:lvl1pPr>
          </a:lstStyle>
          <a:p>
            <a:pPr algn="r"/>
            <a:r>
              <a:rPr lang="en-IN" sz="1600" dirty="0"/>
              <a:t>Model Integration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50058-2873-EF5F-B53B-AF1C03CDEE6B}"/>
              </a:ext>
            </a:extLst>
          </p:cNvPr>
          <p:cNvSpPr txBox="1"/>
          <p:nvPr/>
        </p:nvSpPr>
        <p:spPr>
          <a:xfrm>
            <a:off x="6684945" y="3147514"/>
            <a:ext cx="2624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defRPr>
            </a:lvl1pPr>
          </a:lstStyle>
          <a:p>
            <a:pPr algn="r"/>
            <a:r>
              <a:rPr lang="en-IN" sz="1600" dirty="0"/>
              <a:t>Context &amp; Retrieval (RAG)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0615B4-2D85-E0D8-4C99-3F6AC3125E96}"/>
              </a:ext>
            </a:extLst>
          </p:cNvPr>
          <p:cNvSpPr txBox="1"/>
          <p:nvPr/>
        </p:nvSpPr>
        <p:spPr>
          <a:xfrm>
            <a:off x="6644337" y="6254637"/>
            <a:ext cx="2449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defRPr>
            </a:lvl1pPr>
          </a:lstStyle>
          <a:p>
            <a:pPr algn="r"/>
            <a:r>
              <a:rPr lang="en-IN" sz="1600" dirty="0"/>
              <a:t>Agents &amp; Orchestration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847E4CB-873D-ACEA-E967-F9ADEB147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79659"/>
            <a:ext cx="3373328" cy="255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386FA48-3031-8396-8BD5-B23BE28D9A69}"/>
              </a:ext>
            </a:extLst>
          </p:cNvPr>
          <p:cNvSpPr txBox="1"/>
          <p:nvPr/>
        </p:nvSpPr>
        <p:spPr>
          <a:xfrm>
            <a:off x="2789469" y="6276558"/>
            <a:ext cx="2026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defRPr>
            </a:lvl1pPr>
          </a:lstStyle>
          <a:p>
            <a:pPr algn="r"/>
            <a:r>
              <a:rPr lang="en-IN" sz="1600" dirty="0"/>
              <a:t>Model Deployment</a:t>
            </a:r>
          </a:p>
        </p:txBody>
      </p:sp>
    </p:spTree>
    <p:extLst>
      <p:ext uri="{BB962C8B-B14F-4D97-AF65-F5344CB8AC3E}">
        <p14:creationId xmlns:p14="http://schemas.microsoft.com/office/powerpoint/2010/main" val="3741972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7BA2A-B505-1C2C-5D97-95C862B0E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E40BF5D-2D6E-BD3E-A576-74823C9AD32D}"/>
              </a:ext>
            </a:extLst>
          </p:cNvPr>
          <p:cNvSpPr txBox="1"/>
          <p:nvPr/>
        </p:nvSpPr>
        <p:spPr>
          <a:xfrm>
            <a:off x="1887058" y="2551837"/>
            <a:ext cx="719780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Model Integration &amp; Agent Orchestration</a:t>
            </a:r>
            <a:endParaRPr lang="en-IN" sz="2000" b="1" dirty="0">
              <a:solidFill>
                <a:srgbClr val="0070C0"/>
              </a:solidFill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r>
              <a:rPr lang="en-IN" sz="54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Agentic AI</a:t>
            </a:r>
          </a:p>
          <a:p>
            <a:r>
              <a:rPr lang="en-IN" sz="54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Beginners Boot camp</a:t>
            </a:r>
            <a:endParaRPr lang="en-IN" sz="5400" b="1" dirty="0">
              <a:solidFill>
                <a:srgbClr val="90C849"/>
              </a:solidFill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C955AC-21AE-5F5F-D558-CAF623CDB450}"/>
              </a:ext>
            </a:extLst>
          </p:cNvPr>
          <p:cNvSpPr txBox="1"/>
          <p:nvPr/>
        </p:nvSpPr>
        <p:spPr>
          <a:xfrm>
            <a:off x="9543577" y="6170107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3600" b="1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  <a:endParaRPr lang="en-IN" sz="3600" b="1" dirty="0">
              <a:solidFill>
                <a:srgbClr val="90C849"/>
              </a:solidFill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706613-5C5C-93D7-1B81-B9371A90A79D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F0928A-73E5-0B22-B83F-49275A1745FD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D184C-118C-46AD-0813-5D5996DACE8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6969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667A9A-3428-68BE-D555-0DE1859FD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4908" y="692459"/>
            <a:ext cx="11500903" cy="524217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Python</a:t>
            </a:r>
          </a:p>
          <a:p>
            <a:pPr marL="91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Datatypes: Strings, Lists</a:t>
            </a:r>
            <a:r>
              <a:rPr lang="en-US" sz="2400"/>
              <a:t>, Dictionaries</a:t>
            </a:r>
            <a:r>
              <a:rPr lang="en-US" sz="2400" dirty="0"/>
              <a:t>,</a:t>
            </a:r>
          </a:p>
          <a:p>
            <a:pPr marL="91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Functions</a:t>
            </a:r>
          </a:p>
          <a:p>
            <a:pPr marL="91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Class &amp; Objects</a:t>
            </a:r>
          </a:p>
          <a:p>
            <a:pPr marL="91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Modules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6A2EE-1300-1915-283A-488325E7D728}"/>
              </a:ext>
            </a:extLst>
          </p:cNvPr>
          <p:cNvSpPr txBox="1"/>
          <p:nvPr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4C2780-62F7-FF50-2404-40850AEF6E4D}"/>
              </a:ext>
            </a:extLst>
          </p:cNvPr>
          <p:cNvSpPr txBox="1"/>
          <p:nvPr/>
        </p:nvSpPr>
        <p:spPr>
          <a:xfrm>
            <a:off x="366398" y="108715"/>
            <a:ext cx="512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defRPr>
            </a:lvl1pPr>
          </a:lstStyle>
          <a:p>
            <a:r>
              <a:rPr lang="en-IN" dirty="0"/>
              <a:t>Prerequisite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E71FAC-CD4F-8BD6-9B97-9FA855B1D52E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AF9CC9-2F43-F492-6989-C1459FDAEECD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19BDA-6F5C-87CA-A4D6-9E56A0D42B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125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F0ED1-0085-344A-5398-8FB0EC2D4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4D1764-24FB-B23B-FFA1-F542DF284917}"/>
              </a:ext>
            </a:extLst>
          </p:cNvPr>
          <p:cNvSpPr txBox="1"/>
          <p:nvPr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A92D81-3277-1A4F-D2B1-84C772B24120}"/>
              </a:ext>
            </a:extLst>
          </p:cNvPr>
          <p:cNvSpPr txBox="1"/>
          <p:nvPr/>
        </p:nvSpPr>
        <p:spPr>
          <a:xfrm>
            <a:off x="366398" y="108715"/>
            <a:ext cx="512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defRPr>
            </a:lvl1pPr>
          </a:lstStyle>
          <a:p>
            <a:r>
              <a:rPr lang="en-IN" dirty="0"/>
              <a:t>Text Generation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9C899A4-94C0-2142-3653-AC1C990FE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769" y="2529000"/>
            <a:ext cx="823846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21116B0-8209-448C-9700-499462989829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979A80-1331-FBF6-E5E4-C9B79924113D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E59EE-D6D4-7C48-EB63-2017222C4CC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43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27ED3-92E3-862F-F097-A1D54010F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CB2756-37B5-2E1D-2728-2E9985EA13D1}"/>
              </a:ext>
            </a:extLst>
          </p:cNvPr>
          <p:cNvSpPr txBox="1"/>
          <p:nvPr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7A6BA8-DE87-E21F-E003-D582B3F2AABA}"/>
              </a:ext>
            </a:extLst>
          </p:cNvPr>
          <p:cNvSpPr txBox="1"/>
          <p:nvPr/>
        </p:nvSpPr>
        <p:spPr>
          <a:xfrm>
            <a:off x="366398" y="108715"/>
            <a:ext cx="512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defRPr>
            </a:lvl1pPr>
          </a:lstStyle>
          <a:p>
            <a:r>
              <a:rPr lang="en-IN" dirty="0"/>
              <a:t>PDF Processing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E174C8-8559-72C2-5B3B-938CE08F3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568" y="2169000"/>
            <a:ext cx="8104864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CBD744-D96B-A62B-5A19-2454F12F2BC4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B421A8-3074-9EC0-F296-B96F5BAB6E41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395EE-C0FC-1C11-7923-97AB4BDF00D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36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4549C-9165-0380-D024-2E0829047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82588B-6026-DB8A-ED76-8C45A618A34F}"/>
              </a:ext>
            </a:extLst>
          </p:cNvPr>
          <p:cNvSpPr txBox="1"/>
          <p:nvPr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4784CC-C13F-F905-CB21-21A9795C1C79}"/>
              </a:ext>
            </a:extLst>
          </p:cNvPr>
          <p:cNvSpPr txBox="1"/>
          <p:nvPr/>
        </p:nvSpPr>
        <p:spPr>
          <a:xfrm>
            <a:off x="366398" y="108715"/>
            <a:ext cx="512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defRPr>
            </a:lvl1pPr>
          </a:lstStyle>
          <a:p>
            <a:r>
              <a:rPr lang="en-IN" dirty="0"/>
              <a:t>Image Processing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E10CB2B-DCA1-A54A-6124-1492F7E7A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105" y="2509277"/>
            <a:ext cx="8568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C5027E3-95BB-B02F-75D4-E386A8168966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4320DBF-505F-A581-F904-EEC3679BABC7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66733F-E2BD-94EC-572D-141429FA609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21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F5D4C-B8DD-F03C-77A9-FA81805BC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EE7AAD-395E-24C2-A6B3-C87B21321522}"/>
              </a:ext>
            </a:extLst>
          </p:cNvPr>
          <p:cNvSpPr txBox="1"/>
          <p:nvPr/>
        </p:nvSpPr>
        <p:spPr>
          <a:xfrm>
            <a:off x="10284796" y="156840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Promptly</a:t>
            </a:r>
            <a:r>
              <a:rPr lang="en-IN" sz="2000" b="1" dirty="0">
                <a:solidFill>
                  <a:srgbClr val="90C849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2AF84-B70C-D562-D816-DEE2E45FF664}"/>
              </a:ext>
            </a:extLst>
          </p:cNvPr>
          <p:cNvSpPr txBox="1"/>
          <p:nvPr/>
        </p:nvSpPr>
        <p:spPr>
          <a:xfrm>
            <a:off x="366398" y="108715"/>
            <a:ext cx="512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0070C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defRPr>
            </a:lvl1pPr>
          </a:lstStyle>
          <a:p>
            <a:r>
              <a:rPr lang="en-IN" dirty="0"/>
              <a:t>LLM Limitations</a:t>
            </a: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45E6A444-5E36-ADA8-3866-8FB5D93BF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033" y="2255184"/>
            <a:ext cx="60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F5A0550-2BAC-9B23-5987-E50D1F55A1BC}"/>
              </a:ext>
            </a:extLst>
          </p:cNvPr>
          <p:cNvCxnSpPr>
            <a:cxnSpLocks/>
          </p:cNvCxnSpPr>
          <p:nvPr/>
        </p:nvCxnSpPr>
        <p:spPr>
          <a:xfrm>
            <a:off x="366398" y="478047"/>
            <a:ext cx="0" cy="623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976472A-4916-39E7-A351-86D4E3D0860F}"/>
              </a:ext>
            </a:extLst>
          </p:cNvPr>
          <p:cNvCxnSpPr>
            <a:cxnSpLocks/>
          </p:cNvCxnSpPr>
          <p:nvPr/>
        </p:nvCxnSpPr>
        <p:spPr>
          <a:xfrm>
            <a:off x="366398" y="6705599"/>
            <a:ext cx="11619414" cy="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F3F9C-FA76-0666-43BE-AAB472F71CE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48710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E679C34-122C-4127-90D9-C271AEE94C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437772-7826-4CEE-8E78-517B414A42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26303C-A89C-422C-9097-BDF7002EFC54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16c05727-aa75-4e4a-9b5f-8a80a1165891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230e9df3-be65-4c73-a93b-d1236ebd677e"/>
    <ds:schemaRef ds:uri="71af3243-3dd4-4a8d-8c0d-dd76da1f02a5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DividendVTI</Template>
  <TotalTime>3144</TotalTime>
  <Words>871</Words>
  <Application>Microsoft Office PowerPoint</Application>
  <PresentationFormat>Widescreen</PresentationFormat>
  <Paragraphs>307</Paragraphs>
  <Slides>35</Slides>
  <Notes>34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Fira Sans Extra Condensed Medium</vt:lpstr>
      <vt:lpstr>Gill Sans MT</vt:lpstr>
      <vt:lpstr>Roboto</vt:lpstr>
      <vt:lpstr>Sans Serif Collection</vt:lpstr>
      <vt:lpstr>Wingdings</vt:lpstr>
      <vt:lpstr>Wingdings 2</vt:lpstr>
      <vt:lpstr>DividendVTI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Bhagavan Prasad</cp:lastModifiedBy>
  <cp:revision>49</cp:revision>
  <cp:lastPrinted>2025-09-04T07:01:48Z</cp:lastPrinted>
  <dcterms:created xsi:type="dcterms:W3CDTF">2023-12-10T17:10:56Z</dcterms:created>
  <dcterms:modified xsi:type="dcterms:W3CDTF">2025-10-31T02:45:24Z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